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68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13"/>
    <a:srgbClr val="EC7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B0CD6-30B0-4D6F-B985-21FB1B471138}" v="70" dt="2019-02-18T20:12:18.046"/>
    <p1510:client id="{3B7778A1-866A-4AF0-9D67-E6258A57084A}" v="12" dt="2019-02-18T17:36:22.121"/>
  </p1510:revLst>
</p1510:revInfo>
</file>

<file path=ppt/tableStyles.xml><?xml version="1.0" encoding="utf-8"?>
<a:tblStyleLst xmlns:a="http://schemas.openxmlformats.org/drawingml/2006/main" def="{6152FCE8-61EA-477E-8529-BEF0F806BE43}">
  <a:tblStyle styleId="{6152FCE8-61EA-477E-8529-BEF0F806BE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0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oldas Kasperavicius" userId="6229ef0b10d938a7" providerId="LiveId" clId="{318B0CD6-30B0-4D6F-B985-21FB1B471138}"/>
    <pc:docChg chg="undo custSel addSld delSld modSld sldOrd">
      <pc:chgData name="Vitoldas Kasperavicius" userId="6229ef0b10d938a7" providerId="LiveId" clId="{318B0CD6-30B0-4D6F-B985-21FB1B471138}" dt="2019-02-18T20:15:21.613" v="1088" actId="20577"/>
      <pc:docMkLst>
        <pc:docMk/>
      </pc:docMkLst>
      <pc:sldChg chg="modSp">
        <pc:chgData name="Vitoldas Kasperavicius" userId="6229ef0b10d938a7" providerId="LiveId" clId="{318B0CD6-30B0-4D6F-B985-21FB1B471138}" dt="2019-02-18T19:22:29.544" v="3" actId="20577"/>
        <pc:sldMkLst>
          <pc:docMk/>
          <pc:sldMk cId="0" sldId="257"/>
        </pc:sldMkLst>
        <pc:spChg chg="mod">
          <ac:chgData name="Vitoldas Kasperavicius" userId="6229ef0b10d938a7" providerId="LiveId" clId="{318B0CD6-30B0-4D6F-B985-21FB1B471138}" dt="2019-02-18T19:22:29.544" v="3" actId="20577"/>
          <ac:spMkLst>
            <pc:docMk/>
            <pc:sldMk cId="0" sldId="257"/>
            <ac:spMk id="2" creationId="{81C0F8B8-712C-4749-9190-464D8B23CAAF}"/>
          </ac:spMkLst>
        </pc:spChg>
      </pc:sldChg>
      <pc:sldChg chg="modSp">
        <pc:chgData name="Vitoldas Kasperavicius" userId="6229ef0b10d938a7" providerId="LiveId" clId="{318B0CD6-30B0-4D6F-B985-21FB1B471138}" dt="2019-02-18T19:34:10.973" v="527" actId="13926"/>
        <pc:sldMkLst>
          <pc:docMk/>
          <pc:sldMk cId="0" sldId="258"/>
        </pc:sldMkLst>
        <pc:spChg chg="mod">
          <ac:chgData name="Vitoldas Kasperavicius" userId="6229ef0b10d938a7" providerId="LiveId" clId="{318B0CD6-30B0-4D6F-B985-21FB1B471138}" dt="2019-02-18T19:34:10.973" v="527" actId="13926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Vitoldas Kasperavicius" userId="6229ef0b10d938a7" providerId="LiveId" clId="{318B0CD6-30B0-4D6F-B985-21FB1B471138}" dt="2019-02-18T19:33:28.141" v="518" actId="207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Vitoldas Kasperavicius" userId="6229ef0b10d938a7" providerId="LiveId" clId="{318B0CD6-30B0-4D6F-B985-21FB1B471138}" dt="2019-02-18T19:33:18.003" v="517" actId="207"/>
          <ac:spMkLst>
            <pc:docMk/>
            <pc:sldMk cId="0" sldId="258"/>
            <ac:spMk id="113" creationId="{00000000-0000-0000-0000-000000000000}"/>
          </ac:spMkLst>
        </pc:spChg>
      </pc:sldChg>
      <pc:sldChg chg="addSp delSp modSp">
        <pc:chgData name="Vitoldas Kasperavicius" userId="6229ef0b10d938a7" providerId="LiveId" clId="{318B0CD6-30B0-4D6F-B985-21FB1B471138}" dt="2019-02-18T19:43:33.409" v="729" actId="313"/>
        <pc:sldMkLst>
          <pc:docMk/>
          <pc:sldMk cId="0" sldId="259"/>
        </pc:sldMkLst>
        <pc:spChg chg="mod">
          <ac:chgData name="Vitoldas Kasperavicius" userId="6229ef0b10d938a7" providerId="LiveId" clId="{318B0CD6-30B0-4D6F-B985-21FB1B471138}" dt="2019-02-18T19:37:36.732" v="585" actId="20577"/>
          <ac:spMkLst>
            <pc:docMk/>
            <pc:sldMk cId="0" sldId="259"/>
            <ac:spMk id="119" creationId="{00000000-0000-0000-0000-000000000000}"/>
          </ac:spMkLst>
        </pc:spChg>
        <pc:spChg chg="mod">
          <ac:chgData name="Vitoldas Kasperavicius" userId="6229ef0b10d938a7" providerId="LiveId" clId="{318B0CD6-30B0-4D6F-B985-21FB1B471138}" dt="2019-02-18T19:43:33.409" v="729" actId="313"/>
          <ac:spMkLst>
            <pc:docMk/>
            <pc:sldMk cId="0" sldId="259"/>
            <ac:spMk id="122" creationId="{00000000-0000-0000-0000-000000000000}"/>
          </ac:spMkLst>
        </pc:spChg>
        <pc:picChg chg="add">
          <ac:chgData name="Vitoldas Kasperavicius" userId="6229ef0b10d938a7" providerId="LiveId" clId="{318B0CD6-30B0-4D6F-B985-21FB1B471138}" dt="2019-02-18T19:34:35.440" v="529"/>
          <ac:picMkLst>
            <pc:docMk/>
            <pc:sldMk cId="0" sldId="259"/>
            <ac:picMk id="6" creationId="{80F404A0-4ECC-4D6E-BF67-FE31BF0A4634}"/>
          </ac:picMkLst>
        </pc:picChg>
        <pc:picChg chg="del">
          <ac:chgData name="Vitoldas Kasperavicius" userId="6229ef0b10d938a7" providerId="LiveId" clId="{318B0CD6-30B0-4D6F-B985-21FB1B471138}" dt="2019-02-18T19:34:21.143" v="528" actId="478"/>
          <ac:picMkLst>
            <pc:docMk/>
            <pc:sldMk cId="0" sldId="259"/>
            <ac:picMk id="120" creationId="{00000000-0000-0000-0000-000000000000}"/>
          </ac:picMkLst>
        </pc:picChg>
      </pc:sldChg>
      <pc:sldChg chg="addSp delSp modSp del mod">
        <pc:chgData name="Vitoldas Kasperavicius" userId="6229ef0b10d938a7" providerId="LiveId" clId="{318B0CD6-30B0-4D6F-B985-21FB1B471138}" dt="2019-02-18T20:13:18.901" v="1074" actId="2696"/>
        <pc:sldMkLst>
          <pc:docMk/>
          <pc:sldMk cId="0" sldId="260"/>
        </pc:sldMkLst>
        <pc:spChg chg="mod">
          <ac:chgData name="Vitoldas Kasperavicius" userId="6229ef0b10d938a7" providerId="LiveId" clId="{318B0CD6-30B0-4D6F-B985-21FB1B471138}" dt="2019-02-18T20:02:04.764" v="912" actId="1036"/>
          <ac:spMkLst>
            <pc:docMk/>
            <pc:sldMk cId="0" sldId="260"/>
            <ac:spMk id="127" creationId="{00000000-0000-0000-0000-000000000000}"/>
          </ac:spMkLst>
        </pc:spChg>
        <pc:spChg chg="del mod">
          <ac:chgData name="Vitoldas Kasperavicius" userId="6229ef0b10d938a7" providerId="LiveId" clId="{318B0CD6-30B0-4D6F-B985-21FB1B471138}" dt="2019-02-18T20:07:37.317" v="968" actId="478"/>
          <ac:spMkLst>
            <pc:docMk/>
            <pc:sldMk cId="0" sldId="260"/>
            <ac:spMk id="129" creationId="{00000000-0000-0000-0000-000000000000}"/>
          </ac:spMkLst>
        </pc:spChg>
        <pc:spChg chg="del mod">
          <ac:chgData name="Vitoldas Kasperavicius" userId="6229ef0b10d938a7" providerId="LiveId" clId="{318B0CD6-30B0-4D6F-B985-21FB1B471138}" dt="2019-02-18T20:07:29.531" v="965" actId="478"/>
          <ac:spMkLst>
            <pc:docMk/>
            <pc:sldMk cId="0" sldId="260"/>
            <ac:spMk id="133" creationId="{00000000-0000-0000-0000-000000000000}"/>
          </ac:spMkLst>
        </pc:spChg>
        <pc:spChg chg="del">
          <ac:chgData name="Vitoldas Kasperavicius" userId="6229ef0b10d938a7" providerId="LiveId" clId="{318B0CD6-30B0-4D6F-B985-21FB1B471138}" dt="2019-02-18T20:07:33.686" v="967" actId="478"/>
          <ac:spMkLst>
            <pc:docMk/>
            <pc:sldMk cId="0" sldId="260"/>
            <ac:spMk id="134" creationId="{00000000-0000-0000-0000-000000000000}"/>
          </ac:spMkLst>
        </pc:spChg>
        <pc:spChg chg="del">
          <ac:chgData name="Vitoldas Kasperavicius" userId="6229ef0b10d938a7" providerId="LiveId" clId="{318B0CD6-30B0-4D6F-B985-21FB1B471138}" dt="2019-02-18T20:07:40.102" v="969" actId="478"/>
          <ac:spMkLst>
            <pc:docMk/>
            <pc:sldMk cId="0" sldId="260"/>
            <ac:spMk id="143" creationId="{00000000-0000-0000-0000-000000000000}"/>
          </ac:spMkLst>
        </pc:spChg>
        <pc:spChg chg="del">
          <ac:chgData name="Vitoldas Kasperavicius" userId="6229ef0b10d938a7" providerId="LiveId" clId="{318B0CD6-30B0-4D6F-B985-21FB1B471138}" dt="2019-02-18T19:59:37.338" v="879" actId="478"/>
          <ac:spMkLst>
            <pc:docMk/>
            <pc:sldMk cId="0" sldId="260"/>
            <ac:spMk id="145" creationId="{00000000-0000-0000-0000-000000000000}"/>
          </ac:spMkLst>
        </pc:spChg>
        <pc:spChg chg="del mod">
          <ac:chgData name="Vitoldas Kasperavicius" userId="6229ef0b10d938a7" providerId="LiveId" clId="{318B0CD6-30B0-4D6F-B985-21FB1B471138}" dt="2019-02-18T19:59:23.025" v="871" actId="478"/>
          <ac:spMkLst>
            <pc:docMk/>
            <pc:sldMk cId="0" sldId="260"/>
            <ac:spMk id="146" creationId="{00000000-0000-0000-0000-000000000000}"/>
          </ac:spMkLst>
        </pc:spChg>
        <pc:spChg chg="del mod">
          <ac:chgData name="Vitoldas Kasperavicius" userId="6229ef0b10d938a7" providerId="LiveId" clId="{318B0CD6-30B0-4D6F-B985-21FB1B471138}" dt="2019-02-18T19:59:27.949" v="876" actId="478"/>
          <ac:spMkLst>
            <pc:docMk/>
            <pc:sldMk cId="0" sldId="260"/>
            <ac:spMk id="147" creationId="{00000000-0000-0000-0000-000000000000}"/>
          </ac:spMkLst>
        </pc:spChg>
        <pc:spChg chg="del">
          <ac:chgData name="Vitoldas Kasperavicius" userId="6229ef0b10d938a7" providerId="LiveId" clId="{318B0CD6-30B0-4D6F-B985-21FB1B471138}" dt="2019-02-18T20:00:03.502" v="880" actId="478"/>
          <ac:spMkLst>
            <pc:docMk/>
            <pc:sldMk cId="0" sldId="260"/>
            <ac:spMk id="148" creationId="{00000000-0000-0000-0000-000000000000}"/>
          </ac:spMkLst>
        </pc:spChg>
        <pc:spChg chg="del">
          <ac:chgData name="Vitoldas Kasperavicius" userId="6229ef0b10d938a7" providerId="LiveId" clId="{318B0CD6-30B0-4D6F-B985-21FB1B471138}" dt="2019-02-18T19:59:33.871" v="878" actId="478"/>
          <ac:spMkLst>
            <pc:docMk/>
            <pc:sldMk cId="0" sldId="260"/>
            <ac:spMk id="149" creationId="{00000000-0000-0000-0000-000000000000}"/>
          </ac:spMkLst>
        </pc:spChg>
        <pc:spChg chg="del">
          <ac:chgData name="Vitoldas Kasperavicius" userId="6229ef0b10d938a7" providerId="LiveId" clId="{318B0CD6-30B0-4D6F-B985-21FB1B471138}" dt="2019-02-18T19:59:30.963" v="877" actId="478"/>
          <ac:spMkLst>
            <pc:docMk/>
            <pc:sldMk cId="0" sldId="260"/>
            <ac:spMk id="150" creationId="{00000000-0000-0000-0000-000000000000}"/>
          </ac:spMkLst>
        </pc:spChg>
        <pc:spChg chg="del mod">
          <ac:chgData name="Vitoldas Kasperavicius" userId="6229ef0b10d938a7" providerId="LiveId" clId="{318B0CD6-30B0-4D6F-B985-21FB1B471138}" dt="2019-02-18T20:00:12.627" v="882" actId="478"/>
          <ac:spMkLst>
            <pc:docMk/>
            <pc:sldMk cId="0" sldId="260"/>
            <ac:spMk id="151" creationId="{00000000-0000-0000-0000-000000000000}"/>
          </ac:spMkLst>
        </pc:spChg>
        <pc:spChg chg="del mod">
          <ac:chgData name="Vitoldas Kasperavicius" userId="6229ef0b10d938a7" providerId="LiveId" clId="{318B0CD6-30B0-4D6F-B985-21FB1B471138}" dt="2019-02-18T20:00:07.646" v="881" actId="478"/>
          <ac:spMkLst>
            <pc:docMk/>
            <pc:sldMk cId="0" sldId="260"/>
            <ac:spMk id="152" creationId="{00000000-0000-0000-0000-000000000000}"/>
          </ac:spMkLst>
        </pc:spChg>
        <pc:grpChg chg="del mod">
          <ac:chgData name="Vitoldas Kasperavicius" userId="6229ef0b10d938a7" providerId="LiveId" clId="{318B0CD6-30B0-4D6F-B985-21FB1B471138}" dt="2019-02-18T20:07:25.414" v="963" actId="478"/>
          <ac:grpSpMkLst>
            <pc:docMk/>
            <pc:sldMk cId="0" sldId="260"/>
            <ac:grpSpMk id="130" creationId="{00000000-0000-0000-0000-000000000000}"/>
          </ac:grpSpMkLst>
        </pc:grpChg>
        <pc:grpChg chg="del">
          <ac:chgData name="Vitoldas Kasperavicius" userId="6229ef0b10d938a7" providerId="LiveId" clId="{318B0CD6-30B0-4D6F-B985-21FB1B471138}" dt="2019-02-18T20:07:28.309" v="964" actId="478"/>
          <ac:grpSpMkLst>
            <pc:docMk/>
            <pc:sldMk cId="0" sldId="260"/>
            <ac:grpSpMk id="135" creationId="{00000000-0000-0000-0000-000000000000}"/>
          </ac:grpSpMkLst>
        </pc:grpChg>
        <pc:grpChg chg="del mod">
          <ac:chgData name="Vitoldas Kasperavicius" userId="6229ef0b10d938a7" providerId="LiveId" clId="{318B0CD6-30B0-4D6F-B985-21FB1B471138}" dt="2019-02-18T20:07:30.772" v="966" actId="478"/>
          <ac:grpSpMkLst>
            <pc:docMk/>
            <pc:sldMk cId="0" sldId="260"/>
            <ac:grpSpMk id="139" creationId="{00000000-0000-0000-0000-000000000000}"/>
          </ac:grpSpMkLst>
        </pc:grpChg>
        <pc:graphicFrameChg chg="add del mod">
          <ac:chgData name="Vitoldas Kasperavicius" userId="6229ef0b10d938a7" providerId="LiveId" clId="{318B0CD6-30B0-4D6F-B985-21FB1B471138}" dt="2019-02-18T19:49:08.402" v="817" actId="478"/>
          <ac:graphicFrameMkLst>
            <pc:docMk/>
            <pc:sldMk cId="0" sldId="260"/>
            <ac:graphicFrameMk id="5" creationId="{01B0B9A0-F2D6-4C3D-AD84-E875CF3BE9D7}"/>
          </ac:graphicFrameMkLst>
        </pc:graphicFrameChg>
        <pc:graphicFrameChg chg="add del mod">
          <ac:chgData name="Vitoldas Kasperavicius" userId="6229ef0b10d938a7" providerId="LiveId" clId="{318B0CD6-30B0-4D6F-B985-21FB1B471138}" dt="2019-02-18T19:51:19.893" v="837" actId="478"/>
          <ac:graphicFrameMkLst>
            <pc:docMk/>
            <pc:sldMk cId="0" sldId="260"/>
            <ac:graphicFrameMk id="8" creationId="{9F47F73C-9C1C-4CE4-992B-D5B19DEB5C81}"/>
          </ac:graphicFrameMkLst>
        </pc:graphicFrameChg>
        <pc:graphicFrameChg chg="add del mod">
          <ac:chgData name="Vitoldas Kasperavicius" userId="6229ef0b10d938a7" providerId="LiveId" clId="{318B0CD6-30B0-4D6F-B985-21FB1B471138}" dt="2019-02-18T19:59:17.402" v="862" actId="478"/>
          <ac:graphicFrameMkLst>
            <pc:docMk/>
            <pc:sldMk cId="0" sldId="260"/>
            <ac:graphicFrameMk id="11" creationId="{A916776C-135B-4887-B786-F8979B84BA95}"/>
          </ac:graphicFrameMkLst>
        </pc:graphicFrameChg>
        <pc:graphicFrameChg chg="add del">
          <ac:chgData name="Vitoldas Kasperavicius" userId="6229ef0b10d938a7" providerId="LiveId" clId="{318B0CD6-30B0-4D6F-B985-21FB1B471138}" dt="2019-02-18T20:01:19.503" v="890"/>
          <ac:graphicFrameMkLst>
            <pc:docMk/>
            <pc:sldMk cId="0" sldId="260"/>
            <ac:graphicFrameMk id="39" creationId="{8C797605-AF80-4487-BDFA-1073EC98543A}"/>
          </ac:graphicFrameMkLst>
        </pc:graphicFrameChg>
        <pc:graphicFrameChg chg="add del">
          <ac:chgData name="Vitoldas Kasperavicius" userId="6229ef0b10d938a7" providerId="LiveId" clId="{318B0CD6-30B0-4D6F-B985-21FB1B471138}" dt="2019-02-18T20:01:27.376" v="892" actId="478"/>
          <ac:graphicFrameMkLst>
            <pc:docMk/>
            <pc:sldMk cId="0" sldId="260"/>
            <ac:graphicFrameMk id="40" creationId="{34766633-A59A-43B3-B0F3-C6D507E8D21A}"/>
          </ac:graphicFrameMkLst>
        </pc:graphicFrameChg>
        <pc:graphicFrameChg chg="add del">
          <ac:chgData name="Vitoldas Kasperavicius" userId="6229ef0b10d938a7" providerId="LiveId" clId="{318B0CD6-30B0-4D6F-B985-21FB1B471138}" dt="2019-02-18T20:08:07.344" v="971"/>
          <ac:graphicFrameMkLst>
            <pc:docMk/>
            <pc:sldMk cId="0" sldId="260"/>
            <ac:graphicFrameMk id="43" creationId="{A37FF8FF-4F1B-4F61-8DAD-6595705984B5}"/>
          </ac:graphicFrameMkLst>
        </pc:graphicFrameChg>
        <pc:graphicFrameChg chg="add del">
          <ac:chgData name="Vitoldas Kasperavicius" userId="6229ef0b10d938a7" providerId="LiveId" clId="{318B0CD6-30B0-4D6F-B985-21FB1B471138}" dt="2019-02-18T20:09:00.490" v="977"/>
          <ac:graphicFrameMkLst>
            <pc:docMk/>
            <pc:sldMk cId="0" sldId="260"/>
            <ac:graphicFrameMk id="44" creationId="{692F61D2-8E74-4071-B9B0-23A22637195A}"/>
          </ac:graphicFrameMkLst>
        </pc:graphicFrameChg>
        <pc:picChg chg="add del">
          <ac:chgData name="Vitoldas Kasperavicius" userId="6229ef0b10d938a7" providerId="LiveId" clId="{318B0CD6-30B0-4D6F-B985-21FB1B471138}" dt="2019-02-18T19:46:26.436" v="772" actId="478"/>
          <ac:picMkLst>
            <pc:docMk/>
            <pc:sldMk cId="0" sldId="260"/>
            <ac:picMk id="2" creationId="{19798367-C822-4EF0-BB8D-5043DD5856FC}"/>
          </ac:picMkLst>
        </pc:picChg>
        <pc:picChg chg="add del mod">
          <ac:chgData name="Vitoldas Kasperavicius" userId="6229ef0b10d938a7" providerId="LiveId" clId="{318B0CD6-30B0-4D6F-B985-21FB1B471138}" dt="2019-02-18T20:07:23.464" v="962" actId="478"/>
          <ac:picMkLst>
            <pc:docMk/>
            <pc:sldMk cId="0" sldId="260"/>
            <ac:picMk id="12" creationId="{5CD830BB-C66B-462B-AE12-BB44180F890F}"/>
          </ac:picMkLst>
        </pc:picChg>
        <pc:picChg chg="add">
          <ac:chgData name="Vitoldas Kasperavicius" userId="6229ef0b10d938a7" providerId="LiveId" clId="{318B0CD6-30B0-4D6F-B985-21FB1B471138}" dt="2019-02-18T19:44:57.497" v="732"/>
          <ac:picMkLst>
            <pc:docMk/>
            <pc:sldMk cId="0" sldId="260"/>
            <ac:picMk id="29" creationId="{A0BCE69A-46D9-4A47-AE82-2E8C49F76F54}"/>
          </ac:picMkLst>
        </pc:picChg>
        <pc:picChg chg="add del">
          <ac:chgData name="Vitoldas Kasperavicius" userId="6229ef0b10d938a7" providerId="LiveId" clId="{318B0CD6-30B0-4D6F-B985-21FB1B471138}" dt="2019-02-18T20:08:07.344" v="971"/>
          <ac:picMkLst>
            <pc:docMk/>
            <pc:sldMk cId="0" sldId="260"/>
            <ac:picMk id="42" creationId="{2B489C97-6904-43BC-9009-CFCBC244F232}"/>
          </ac:picMkLst>
        </pc:picChg>
        <pc:picChg chg="del">
          <ac:chgData name="Vitoldas Kasperavicius" userId="6229ef0b10d938a7" providerId="LiveId" clId="{318B0CD6-30B0-4D6F-B985-21FB1B471138}" dt="2019-02-18T19:43:39.699" v="730"/>
          <ac:picMkLst>
            <pc:docMk/>
            <pc:sldMk cId="0" sldId="260"/>
            <ac:picMk id="128" creationId="{00000000-0000-0000-0000-000000000000}"/>
          </ac:picMkLst>
        </pc:picChg>
        <pc:picChg chg="del mod">
          <ac:chgData name="Vitoldas Kasperavicius" userId="6229ef0b10d938a7" providerId="LiveId" clId="{318B0CD6-30B0-4D6F-B985-21FB1B471138}" dt="2019-02-18T19:59:04.572" v="861" actId="478"/>
          <ac:picMkLst>
            <pc:docMk/>
            <pc:sldMk cId="0" sldId="260"/>
            <ac:picMk id="144" creationId="{00000000-0000-0000-0000-000000000000}"/>
          </ac:picMkLst>
        </pc:picChg>
      </pc:sldChg>
      <pc:sldChg chg="modSp add del">
        <pc:chgData name="Vitoldas Kasperavicius" userId="6229ef0b10d938a7" providerId="LiveId" clId="{318B0CD6-30B0-4D6F-B985-21FB1B471138}" dt="2019-02-18T20:13:22.622" v="1075" actId="2696"/>
        <pc:sldMkLst>
          <pc:docMk/>
          <pc:sldMk cId="0" sldId="269"/>
        </pc:sldMkLst>
        <pc:spChg chg="mod">
          <ac:chgData name="Vitoldas Kasperavicius" userId="6229ef0b10d938a7" providerId="LiveId" clId="{318B0CD6-30B0-4D6F-B985-21FB1B471138}" dt="2019-02-18T20:06:55.195" v="957" actId="14100"/>
          <ac:spMkLst>
            <pc:docMk/>
            <pc:sldMk cId="0" sldId="269"/>
            <ac:spMk id="292" creationId="{00000000-0000-0000-0000-000000000000}"/>
          </ac:spMkLst>
        </pc:spChg>
        <pc:picChg chg="mod">
          <ac:chgData name="Vitoldas Kasperavicius" userId="6229ef0b10d938a7" providerId="LiveId" clId="{318B0CD6-30B0-4D6F-B985-21FB1B471138}" dt="2019-02-18T20:07:03.506" v="958" actId="1076"/>
          <ac:picMkLst>
            <pc:docMk/>
            <pc:sldMk cId="0" sldId="269"/>
            <ac:picMk id="295" creationId="{00000000-0000-0000-0000-000000000000}"/>
          </ac:picMkLst>
        </pc:picChg>
      </pc:sldChg>
      <pc:sldChg chg="add del">
        <pc:chgData name="Vitoldas Kasperavicius" userId="6229ef0b10d938a7" providerId="LiveId" clId="{318B0CD6-30B0-4D6F-B985-21FB1B471138}" dt="2019-02-18T20:06:18.319" v="952" actId="2696"/>
        <pc:sldMkLst>
          <pc:docMk/>
          <pc:sldMk cId="895901196" sldId="269"/>
        </pc:sldMkLst>
      </pc:sldChg>
      <pc:sldChg chg="addSp delSp del">
        <pc:chgData name="Vitoldas Kasperavicius" userId="6229ef0b10d938a7" providerId="LiveId" clId="{318B0CD6-30B0-4D6F-B985-21FB1B471138}" dt="2019-02-18T20:05:36.219" v="948" actId="2696"/>
        <pc:sldMkLst>
          <pc:docMk/>
          <pc:sldMk cId="3708122160" sldId="269"/>
        </pc:sldMkLst>
        <pc:spChg chg="add del">
          <ac:chgData name="Vitoldas Kasperavicius" userId="6229ef0b10d938a7" providerId="LiveId" clId="{318B0CD6-30B0-4D6F-B985-21FB1B471138}" dt="2019-02-18T20:00:51.544" v="885" actId="478"/>
          <ac:spMkLst>
            <pc:docMk/>
            <pc:sldMk cId="3708122160" sldId="269"/>
            <ac:spMk id="129" creationId="{00000000-0000-0000-0000-000000000000}"/>
          </ac:spMkLst>
        </pc:spChg>
        <pc:grpChg chg="add del">
          <ac:chgData name="Vitoldas Kasperavicius" userId="6229ef0b10d938a7" providerId="LiveId" clId="{318B0CD6-30B0-4D6F-B985-21FB1B471138}" dt="2019-02-18T20:00:52.590" v="886" actId="478"/>
          <ac:grpSpMkLst>
            <pc:docMk/>
            <pc:sldMk cId="3708122160" sldId="269"/>
            <ac:grpSpMk id="130" creationId="{00000000-0000-0000-0000-000000000000}"/>
          </ac:grpSpMkLst>
        </pc:grpChg>
      </pc:sldChg>
      <pc:sldChg chg="delSp modSp add del ord">
        <pc:chgData name="Vitoldas Kasperavicius" userId="6229ef0b10d938a7" providerId="LiveId" clId="{318B0CD6-30B0-4D6F-B985-21FB1B471138}" dt="2019-02-18T20:09:41.515" v="979" actId="2696"/>
        <pc:sldMkLst>
          <pc:docMk/>
          <pc:sldMk cId="0" sldId="270"/>
        </pc:sldMkLst>
        <pc:spChg chg="del">
          <ac:chgData name="Vitoldas Kasperavicius" userId="6229ef0b10d938a7" providerId="LiveId" clId="{318B0CD6-30B0-4D6F-B985-21FB1B471138}" dt="2019-02-18T20:08:36.053" v="973" actId="478"/>
          <ac:spMkLst>
            <pc:docMk/>
            <pc:sldMk cId="0" sldId="270"/>
            <ac:spMk id="292" creationId="{00000000-0000-0000-0000-000000000000}"/>
          </ac:spMkLst>
        </pc:spChg>
        <pc:picChg chg="mod">
          <ac:chgData name="Vitoldas Kasperavicius" userId="6229ef0b10d938a7" providerId="LiveId" clId="{318B0CD6-30B0-4D6F-B985-21FB1B471138}" dt="2019-02-18T20:08:32.373" v="972" actId="1076"/>
          <ac:picMkLst>
            <pc:docMk/>
            <pc:sldMk cId="0" sldId="270"/>
            <ac:picMk id="295" creationId="{00000000-0000-0000-0000-000000000000}"/>
          </ac:picMkLst>
        </pc:picChg>
      </pc:sldChg>
      <pc:sldChg chg="add del">
        <pc:chgData name="Vitoldas Kasperavicius" userId="6229ef0b10d938a7" providerId="LiveId" clId="{318B0CD6-30B0-4D6F-B985-21FB1B471138}" dt="2019-02-18T20:00:59.086" v="888" actId="2696"/>
        <pc:sldMkLst>
          <pc:docMk/>
          <pc:sldMk cId="3471408229" sldId="270"/>
        </pc:sldMkLst>
      </pc:sldChg>
      <pc:sldChg chg="add del">
        <pc:chgData name="Vitoldas Kasperavicius" userId="6229ef0b10d938a7" providerId="LiveId" clId="{318B0CD6-30B0-4D6F-B985-21FB1B471138}" dt="2019-02-18T20:09:43.428" v="980" actId="2696"/>
        <pc:sldMkLst>
          <pc:docMk/>
          <pc:sldMk cId="1753519357" sldId="271"/>
        </pc:sldMkLst>
      </pc:sldChg>
      <pc:sldChg chg="addSp delSp modSp add">
        <pc:chgData name="Vitoldas Kasperavicius" userId="6229ef0b10d938a7" providerId="LiveId" clId="{318B0CD6-30B0-4D6F-B985-21FB1B471138}" dt="2019-02-18T20:15:21.613" v="1088" actId="20577"/>
        <pc:sldMkLst>
          <pc:docMk/>
          <pc:sldMk cId="0" sldId="272"/>
        </pc:sldMkLst>
        <pc:spChg chg="add del mod">
          <ac:chgData name="Vitoldas Kasperavicius" userId="6229ef0b10d938a7" providerId="LiveId" clId="{318B0CD6-30B0-4D6F-B985-21FB1B471138}" dt="2019-02-18T20:10:01.114" v="982"/>
          <ac:spMkLst>
            <pc:docMk/>
            <pc:sldMk cId="0" sldId="272"/>
            <ac:spMk id="2" creationId="{641BE69D-5328-43B0-A43D-DA08D4024040}"/>
          </ac:spMkLst>
        </pc:spChg>
        <pc:spChg chg="add del mod">
          <ac:chgData name="Vitoldas Kasperavicius" userId="6229ef0b10d938a7" providerId="LiveId" clId="{318B0CD6-30B0-4D6F-B985-21FB1B471138}" dt="2019-02-18T20:10:01.114" v="982"/>
          <ac:spMkLst>
            <pc:docMk/>
            <pc:sldMk cId="0" sldId="272"/>
            <ac:spMk id="3" creationId="{4BFE0296-F344-4B9F-9979-039980DCD3A5}"/>
          </ac:spMkLst>
        </pc:spChg>
        <pc:spChg chg="add del mod">
          <ac:chgData name="Vitoldas Kasperavicius" userId="6229ef0b10d938a7" providerId="LiveId" clId="{318B0CD6-30B0-4D6F-B985-21FB1B471138}" dt="2019-02-18T20:10:01.114" v="982"/>
          <ac:spMkLst>
            <pc:docMk/>
            <pc:sldMk cId="0" sldId="272"/>
            <ac:spMk id="4" creationId="{B5097A2B-B183-47B8-B122-C306076AE3B2}"/>
          </ac:spMkLst>
        </pc:spChg>
        <pc:spChg chg="add del mod">
          <ac:chgData name="Vitoldas Kasperavicius" userId="6229ef0b10d938a7" providerId="LiveId" clId="{318B0CD6-30B0-4D6F-B985-21FB1B471138}" dt="2019-02-18T20:10:25.252" v="990"/>
          <ac:spMkLst>
            <pc:docMk/>
            <pc:sldMk cId="0" sldId="272"/>
            <ac:spMk id="5" creationId="{28746C75-2E0C-4847-8BDB-61002B30CD6A}"/>
          </ac:spMkLst>
        </pc:spChg>
        <pc:spChg chg="add del mod">
          <ac:chgData name="Vitoldas Kasperavicius" userId="6229ef0b10d938a7" providerId="LiveId" clId="{318B0CD6-30B0-4D6F-B985-21FB1B471138}" dt="2019-02-18T20:10:25.252" v="990"/>
          <ac:spMkLst>
            <pc:docMk/>
            <pc:sldMk cId="0" sldId="272"/>
            <ac:spMk id="6" creationId="{D77609C0-9A4D-4AC1-B3A8-88C13D0D2E00}"/>
          </ac:spMkLst>
        </pc:spChg>
        <pc:spChg chg="add del mod">
          <ac:chgData name="Vitoldas Kasperavicius" userId="6229ef0b10d938a7" providerId="LiveId" clId="{318B0CD6-30B0-4D6F-B985-21FB1B471138}" dt="2019-02-18T20:10:25.252" v="990"/>
          <ac:spMkLst>
            <pc:docMk/>
            <pc:sldMk cId="0" sldId="272"/>
            <ac:spMk id="7" creationId="{D91E1484-C4EF-4FE4-9166-F464B2379D16}"/>
          </ac:spMkLst>
        </pc:spChg>
        <pc:spChg chg="add del mod">
          <ac:chgData name="Vitoldas Kasperavicius" userId="6229ef0b10d938a7" providerId="LiveId" clId="{318B0CD6-30B0-4D6F-B985-21FB1B471138}" dt="2019-02-18T20:10:22.128" v="988" actId="478"/>
          <ac:spMkLst>
            <pc:docMk/>
            <pc:sldMk cId="0" sldId="272"/>
            <ac:spMk id="9" creationId="{FBEC0FB5-1885-49EC-86EA-B03116FF6283}"/>
          </ac:spMkLst>
        </pc:spChg>
        <pc:spChg chg="add del">
          <ac:chgData name="Vitoldas Kasperavicius" userId="6229ef0b10d938a7" providerId="LiveId" clId="{318B0CD6-30B0-4D6F-B985-21FB1B471138}" dt="2019-02-18T20:11:51.486" v="1034"/>
          <ac:spMkLst>
            <pc:docMk/>
            <pc:sldMk cId="0" sldId="272"/>
            <ac:spMk id="10" creationId="{06401998-7C6A-4C4E-922F-E742008D100F}"/>
          </ac:spMkLst>
        </pc:spChg>
        <pc:spChg chg="add mod">
          <ac:chgData name="Vitoldas Kasperavicius" userId="6229ef0b10d938a7" providerId="LiveId" clId="{318B0CD6-30B0-4D6F-B985-21FB1B471138}" dt="2019-02-18T20:12:08.980" v="1039" actId="20577"/>
          <ac:spMkLst>
            <pc:docMk/>
            <pc:sldMk cId="0" sldId="272"/>
            <ac:spMk id="11" creationId="{6EDB2B5C-DAD1-4367-87BA-3FB463F5B2C5}"/>
          </ac:spMkLst>
        </pc:spChg>
        <pc:spChg chg="mod">
          <ac:chgData name="Vitoldas Kasperavicius" userId="6229ef0b10d938a7" providerId="LiveId" clId="{318B0CD6-30B0-4D6F-B985-21FB1B471138}" dt="2019-02-18T20:11:09.576" v="1031" actId="1036"/>
          <ac:spMkLst>
            <pc:docMk/>
            <pc:sldMk cId="0" sldId="272"/>
            <ac:spMk id="292" creationId="{00000000-0000-0000-0000-000000000000}"/>
          </ac:spMkLst>
        </pc:spChg>
        <pc:spChg chg="add del">
          <ac:chgData name="Vitoldas Kasperavicius" userId="6229ef0b10d938a7" providerId="LiveId" clId="{318B0CD6-30B0-4D6F-B985-21FB1B471138}" dt="2019-02-18T20:10:22.128" v="988" actId="478"/>
          <ac:spMkLst>
            <pc:docMk/>
            <pc:sldMk cId="0" sldId="272"/>
            <ac:spMk id="294" creationId="{00000000-0000-0000-0000-000000000000}"/>
          </ac:spMkLst>
        </pc:spChg>
        <pc:spChg chg="mod">
          <ac:chgData name="Vitoldas Kasperavicius" userId="6229ef0b10d938a7" providerId="LiveId" clId="{318B0CD6-30B0-4D6F-B985-21FB1B471138}" dt="2019-02-18T20:11:18.107" v="1032" actId="1076"/>
          <ac:spMkLst>
            <pc:docMk/>
            <pc:sldMk cId="0" sldId="272"/>
            <ac:spMk id="296" creationId="{00000000-0000-0000-0000-000000000000}"/>
          </ac:spMkLst>
        </pc:spChg>
        <pc:spChg chg="mod">
          <ac:chgData name="Vitoldas Kasperavicius" userId="6229ef0b10d938a7" providerId="LiveId" clId="{318B0CD6-30B0-4D6F-B985-21FB1B471138}" dt="2019-02-18T20:12:23.749" v="1042" actId="20577"/>
          <ac:spMkLst>
            <pc:docMk/>
            <pc:sldMk cId="0" sldId="272"/>
            <ac:spMk id="298" creationId="{00000000-0000-0000-0000-000000000000}"/>
          </ac:spMkLst>
        </pc:spChg>
        <pc:graphicFrameChg chg="add mod">
          <ac:chgData name="Vitoldas Kasperavicius" userId="6229ef0b10d938a7" providerId="LiveId" clId="{318B0CD6-30B0-4D6F-B985-21FB1B471138}" dt="2019-02-18T20:10:57.742" v="993" actId="571"/>
          <ac:graphicFrameMkLst>
            <pc:docMk/>
            <pc:sldMk cId="0" sldId="272"/>
            <ac:graphicFrameMk id="18" creationId="{D177A777-7813-4A51-B1CD-DCA4AB35D5A5}"/>
          </ac:graphicFrameMkLst>
        </pc:graphicFrameChg>
        <pc:graphicFrameChg chg="mod modGraphic">
          <ac:chgData name="Vitoldas Kasperavicius" userId="6229ef0b10d938a7" providerId="LiveId" clId="{318B0CD6-30B0-4D6F-B985-21FB1B471138}" dt="2019-02-18T20:15:21.613" v="1088" actId="20577"/>
          <ac:graphicFrameMkLst>
            <pc:docMk/>
            <pc:sldMk cId="0" sldId="272"/>
            <ac:graphicFrameMk id="297" creationId="{00000000-0000-0000-0000-000000000000}"/>
          </ac:graphicFrameMkLst>
        </pc:graphicFrameChg>
        <pc:picChg chg="add mod">
          <ac:chgData name="Vitoldas Kasperavicius" userId="6229ef0b10d938a7" providerId="LiveId" clId="{318B0CD6-30B0-4D6F-B985-21FB1B471138}" dt="2019-02-18T20:10:57.742" v="993" actId="571"/>
          <ac:picMkLst>
            <pc:docMk/>
            <pc:sldMk cId="0" sldId="272"/>
            <ac:picMk id="17" creationId="{E4D9FD90-DD11-4556-8D78-52A5B1703426}"/>
          </ac:picMkLst>
        </pc:picChg>
        <pc:picChg chg="add">
          <ac:chgData name="Vitoldas Kasperavicius" userId="6229ef0b10d938a7" providerId="LiveId" clId="{318B0CD6-30B0-4D6F-B985-21FB1B471138}" dt="2019-02-18T20:12:18.045" v="1040"/>
          <ac:picMkLst>
            <pc:docMk/>
            <pc:sldMk cId="0" sldId="272"/>
            <ac:picMk id="21" creationId="{35B39CCC-5A10-47B3-989B-77CC2D3AF876}"/>
          </ac:picMkLst>
        </pc:picChg>
        <pc:picChg chg="mod">
          <ac:chgData name="Vitoldas Kasperavicius" userId="6229ef0b10d938a7" providerId="LiveId" clId="{318B0CD6-30B0-4D6F-B985-21FB1B471138}" dt="2019-02-18T20:11:09.576" v="1031" actId="1036"/>
          <ac:picMkLst>
            <pc:docMk/>
            <pc:sldMk cId="0" sldId="272"/>
            <ac:picMk id="295" creationId="{00000000-0000-0000-0000-000000000000}"/>
          </ac:picMkLst>
        </pc:picChg>
      </pc:sldChg>
      <pc:sldMasterChg chg="delSldLayout">
        <pc:chgData name="Vitoldas Kasperavicius" userId="6229ef0b10d938a7" providerId="LiveId" clId="{318B0CD6-30B0-4D6F-B985-21FB1B471138}" dt="2019-02-18T20:06:15.824" v="951" actId="2696"/>
        <pc:sldMasterMkLst>
          <pc:docMk/>
          <pc:sldMasterMk cId="0" sldId="2147483659"/>
        </pc:sldMasterMkLst>
        <pc:sldLayoutChg chg="del">
          <pc:chgData name="Vitoldas Kasperavicius" userId="6229ef0b10d938a7" providerId="LiveId" clId="{318B0CD6-30B0-4D6F-B985-21FB1B471138}" dt="2019-02-18T20:06:15.824" v="951" actId="2696"/>
          <pc:sldLayoutMkLst>
            <pc:docMk/>
            <pc:sldMasterMk cId="0" sldId="2147483659"/>
            <pc:sldLayoutMk cId="0" sldId="2147483651"/>
          </pc:sldLayoutMkLst>
        </pc:sldLayoutChg>
      </pc:sldMasterChg>
    </pc:docChg>
  </pc:docChgLst>
  <pc:docChgLst>
    <pc:chgData name="Vitoldas Kasperavicius" userId="6229ef0b10d938a7" providerId="LiveId" clId="{3B7778A1-866A-4AF0-9D67-E6258A57084A}"/>
    <pc:docChg chg="undo custSel modSld">
      <pc:chgData name="Vitoldas Kasperavicius" userId="6229ef0b10d938a7" providerId="LiveId" clId="{3B7778A1-866A-4AF0-9D67-E6258A57084A}" dt="2019-02-18T17:37:53.026" v="889" actId="20577"/>
      <pc:docMkLst>
        <pc:docMk/>
      </pc:docMkLst>
      <pc:sldChg chg="addSp delSp modSp">
        <pc:chgData name="Vitoldas Kasperavicius" userId="6229ef0b10d938a7" providerId="LiveId" clId="{3B7778A1-866A-4AF0-9D67-E6258A57084A}" dt="2019-02-18T17:18:58.288" v="130" actId="1037"/>
        <pc:sldMkLst>
          <pc:docMk/>
          <pc:sldMk cId="0" sldId="256"/>
        </pc:sldMkLst>
        <pc:spChg chg="add mod">
          <ac:chgData name="Vitoldas Kasperavicius" userId="6229ef0b10d938a7" providerId="LiveId" clId="{3B7778A1-866A-4AF0-9D67-E6258A57084A}" dt="2019-02-18T17:18:50.084" v="99" actId="113"/>
          <ac:spMkLst>
            <pc:docMk/>
            <pc:sldMk cId="0" sldId="256"/>
            <ac:spMk id="3" creationId="{9FE3660E-8657-4685-9C50-A5A2CDEEB229}"/>
          </ac:spMkLst>
        </pc:spChg>
        <pc:spChg chg="mod">
          <ac:chgData name="Vitoldas Kasperavicius" userId="6229ef0b10d938a7" providerId="LiveId" clId="{3B7778A1-866A-4AF0-9D67-E6258A57084A}" dt="2019-02-18T17:18:58.288" v="130" actId="1037"/>
          <ac:spMkLst>
            <pc:docMk/>
            <pc:sldMk cId="0" sldId="256"/>
            <ac:spMk id="89" creationId="{00000000-0000-0000-0000-000000000000}"/>
          </ac:spMkLst>
        </pc:spChg>
        <pc:spChg chg="del mod">
          <ac:chgData name="Vitoldas Kasperavicius" userId="6229ef0b10d938a7" providerId="LiveId" clId="{3B7778A1-866A-4AF0-9D67-E6258A57084A}" dt="2019-02-18T17:17:32.784" v="20" actId="478"/>
          <ac:spMkLst>
            <pc:docMk/>
            <pc:sldMk cId="0" sldId="256"/>
            <ac:spMk id="92" creationId="{00000000-0000-0000-0000-000000000000}"/>
          </ac:spMkLst>
        </pc:spChg>
        <pc:picChg chg="add mod">
          <ac:chgData name="Vitoldas Kasperavicius" userId="6229ef0b10d938a7" providerId="LiveId" clId="{3B7778A1-866A-4AF0-9D67-E6258A57084A}" dt="2019-02-18T17:13:33.283" v="6" actId="1076"/>
          <ac:picMkLst>
            <pc:docMk/>
            <pc:sldMk cId="0" sldId="256"/>
            <ac:picMk id="2" creationId="{A6AD26E0-E14E-466B-BE0D-F2613F7EFCCE}"/>
          </ac:picMkLst>
        </pc:picChg>
        <pc:picChg chg="del">
          <ac:chgData name="Vitoldas Kasperavicius" userId="6229ef0b10d938a7" providerId="LiveId" clId="{3B7778A1-866A-4AF0-9D67-E6258A57084A}" dt="2019-02-18T17:13:03.351" v="0" actId="478"/>
          <ac:picMkLst>
            <pc:docMk/>
            <pc:sldMk cId="0" sldId="256"/>
            <ac:picMk id="91" creationId="{00000000-0000-0000-0000-000000000000}"/>
          </ac:picMkLst>
        </pc:picChg>
      </pc:sldChg>
      <pc:sldChg chg="addSp delSp modSp">
        <pc:chgData name="Vitoldas Kasperavicius" userId="6229ef0b10d938a7" providerId="LiveId" clId="{3B7778A1-866A-4AF0-9D67-E6258A57084A}" dt="2019-02-18T17:35:54.138" v="850" actId="1076"/>
        <pc:sldMkLst>
          <pc:docMk/>
          <pc:sldMk cId="0" sldId="257"/>
        </pc:sldMkLst>
        <pc:spChg chg="add mod">
          <ac:chgData name="Vitoldas Kasperavicius" userId="6229ef0b10d938a7" providerId="LiveId" clId="{3B7778A1-866A-4AF0-9D67-E6258A57084A}" dt="2019-02-18T17:35:54.138" v="850" actId="1076"/>
          <ac:spMkLst>
            <pc:docMk/>
            <pc:sldMk cId="0" sldId="257"/>
            <ac:spMk id="2" creationId="{81C0F8B8-712C-4749-9190-464D8B23CAAF}"/>
          </ac:spMkLst>
        </pc:spChg>
        <pc:spChg chg="mod">
          <ac:chgData name="Vitoldas Kasperavicius" userId="6229ef0b10d938a7" providerId="LiveId" clId="{3B7778A1-866A-4AF0-9D67-E6258A57084A}" dt="2019-02-18T17:19:51.040" v="165" actId="20577"/>
          <ac:spMkLst>
            <pc:docMk/>
            <pc:sldMk cId="0" sldId="257"/>
            <ac:spMk id="102" creationId="{00000000-0000-0000-0000-000000000000}"/>
          </ac:spMkLst>
        </pc:spChg>
        <pc:spChg chg="mod">
          <ac:chgData name="Vitoldas Kasperavicius" userId="6229ef0b10d938a7" providerId="LiveId" clId="{3B7778A1-866A-4AF0-9D67-E6258A57084A}" dt="2019-02-18T17:19:56.998" v="166" actId="20577"/>
          <ac:spMkLst>
            <pc:docMk/>
            <pc:sldMk cId="0" sldId="257"/>
            <ac:spMk id="104" creationId="{00000000-0000-0000-0000-000000000000}"/>
          </ac:spMkLst>
        </pc:spChg>
        <pc:picChg chg="add mod">
          <ac:chgData name="Vitoldas Kasperavicius" userId="6229ef0b10d938a7" providerId="LiveId" clId="{3B7778A1-866A-4AF0-9D67-E6258A57084A}" dt="2019-02-18T17:20:23.333" v="172" actId="14100"/>
          <ac:picMkLst>
            <pc:docMk/>
            <pc:sldMk cId="0" sldId="257"/>
            <ac:picMk id="10" creationId="{4D1DA6CE-1CAD-41B1-8638-4BE15C766D2C}"/>
          </ac:picMkLst>
        </pc:picChg>
        <pc:picChg chg="mod">
          <ac:chgData name="Vitoldas Kasperavicius" userId="6229ef0b10d938a7" providerId="LiveId" clId="{3B7778A1-866A-4AF0-9D67-E6258A57084A}" dt="2019-02-18T17:20:18.330" v="171" actId="1076"/>
          <ac:picMkLst>
            <pc:docMk/>
            <pc:sldMk cId="0" sldId="257"/>
            <ac:picMk id="101" creationId="{00000000-0000-0000-0000-000000000000}"/>
          </ac:picMkLst>
        </pc:picChg>
        <pc:picChg chg="del">
          <ac:chgData name="Vitoldas Kasperavicius" userId="6229ef0b10d938a7" providerId="LiveId" clId="{3B7778A1-866A-4AF0-9D67-E6258A57084A}" dt="2019-02-18T17:19:59.313" v="167" actId="478"/>
          <ac:picMkLst>
            <pc:docMk/>
            <pc:sldMk cId="0" sldId="257"/>
            <ac:picMk id="103" creationId="{00000000-0000-0000-0000-000000000000}"/>
          </ac:picMkLst>
        </pc:picChg>
      </pc:sldChg>
      <pc:sldChg chg="addSp delSp modSp">
        <pc:chgData name="Vitoldas Kasperavicius" userId="6229ef0b10d938a7" providerId="LiveId" clId="{3B7778A1-866A-4AF0-9D67-E6258A57084A}" dt="2019-02-18T17:37:53.026" v="889" actId="20577"/>
        <pc:sldMkLst>
          <pc:docMk/>
          <pc:sldMk cId="0" sldId="258"/>
        </pc:sldMkLst>
        <pc:spChg chg="mod">
          <ac:chgData name="Vitoldas Kasperavicius" userId="6229ef0b10d938a7" providerId="LiveId" clId="{3B7778A1-866A-4AF0-9D67-E6258A57084A}" dt="2019-02-18T17:37:53.026" v="889" actId="20577"/>
          <ac:spMkLst>
            <pc:docMk/>
            <pc:sldMk cId="0" sldId="258"/>
            <ac:spMk id="110" creationId="{00000000-0000-0000-0000-000000000000}"/>
          </ac:spMkLst>
        </pc:spChg>
        <pc:picChg chg="add mod">
          <ac:chgData name="Vitoldas Kasperavicius" userId="6229ef0b10d938a7" providerId="LiveId" clId="{3B7778A1-866A-4AF0-9D67-E6258A57084A}" dt="2019-02-18T17:36:31.967" v="854" actId="1076"/>
          <ac:picMkLst>
            <pc:docMk/>
            <pc:sldMk cId="0" sldId="258"/>
            <ac:picMk id="8" creationId="{B960AA8E-96F6-40D4-B6BF-38A1120B8C82}"/>
          </ac:picMkLst>
        </pc:picChg>
        <pc:picChg chg="del">
          <ac:chgData name="Vitoldas Kasperavicius" userId="6229ef0b10d938a7" providerId="LiveId" clId="{3B7778A1-866A-4AF0-9D67-E6258A57084A}" dt="2019-02-18T17:36:02.568" v="851" actId="478"/>
          <ac:picMkLst>
            <pc:docMk/>
            <pc:sldMk cId="0" sldId="258"/>
            <ac:picMk id="11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Більше 40 тис. ферм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113233" y="685800"/>
            <a:ext cx="7514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1113234" y="2666999"/>
            <a:ext cx="3671325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lvl="0" indent="-295751" algn="l" rtl="0">
              <a:spcBef>
                <a:spcPts val="270"/>
              </a:spcBef>
              <a:spcAft>
                <a:spcPts val="0"/>
              </a:spcAft>
              <a:buSzPts val="2610"/>
              <a:buChar char="•"/>
              <a:defRPr sz="1350"/>
            </a:lvl1pPr>
            <a:lvl2pPr marL="685800" lvl="1" indent="-281939" algn="l" rtl="0">
              <a:spcBef>
                <a:spcPts val="450"/>
              </a:spcBef>
              <a:spcAft>
                <a:spcPts val="0"/>
              </a:spcAft>
              <a:buSzPts val="2320"/>
              <a:buChar char="•"/>
              <a:defRPr sz="1200"/>
            </a:lvl2pPr>
            <a:lvl3pPr marL="1028700" lvl="2" indent="-268129" algn="l" rtl="0">
              <a:spcBef>
                <a:spcPts val="450"/>
              </a:spcBef>
              <a:spcAft>
                <a:spcPts val="0"/>
              </a:spcAft>
              <a:buSzPts val="2030"/>
              <a:buChar char="•"/>
              <a:defRPr sz="1050"/>
            </a:lvl3pPr>
            <a:lvl4pPr marL="1371600" lvl="3" indent="-254317" algn="l" rtl="0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900"/>
            </a:lvl4pPr>
            <a:lvl5pPr marL="1714500" lvl="4" indent="-254317" algn="l" rtl="0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900"/>
            </a:lvl5pPr>
            <a:lvl6pPr marL="2057400" lvl="5" indent="-254317" algn="l" rtl="0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900"/>
            </a:lvl6pPr>
            <a:lvl7pPr marL="2400300" lvl="6" indent="-254317" algn="l" rtl="0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900"/>
            </a:lvl7pPr>
            <a:lvl8pPr marL="2743200" lvl="7" indent="-254318" algn="l" rtl="0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900"/>
            </a:lvl8pPr>
            <a:lvl9pPr marL="3086100" lvl="8" indent="-254318" algn="l" rtl="0">
              <a:spcBef>
                <a:spcPts val="450"/>
              </a:spcBef>
              <a:spcAft>
                <a:spcPts val="450"/>
              </a:spcAft>
              <a:buSzPts val="1740"/>
              <a:buChar char="•"/>
              <a:defRPr sz="9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4955975" y="2667000"/>
            <a:ext cx="3671325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342900" lvl="0" indent="-295751" algn="l" rtl="0">
              <a:spcBef>
                <a:spcPts val="270"/>
              </a:spcBef>
              <a:spcAft>
                <a:spcPts val="0"/>
              </a:spcAft>
              <a:buSzPts val="2610"/>
              <a:buChar char="•"/>
              <a:defRPr sz="1350"/>
            </a:lvl1pPr>
            <a:lvl2pPr marL="685800" lvl="1" indent="-281939" algn="l" rtl="0">
              <a:spcBef>
                <a:spcPts val="450"/>
              </a:spcBef>
              <a:spcAft>
                <a:spcPts val="0"/>
              </a:spcAft>
              <a:buSzPts val="2320"/>
              <a:buChar char="•"/>
              <a:defRPr sz="1200"/>
            </a:lvl2pPr>
            <a:lvl3pPr marL="1028700" lvl="2" indent="-268129" algn="l" rtl="0">
              <a:spcBef>
                <a:spcPts val="450"/>
              </a:spcBef>
              <a:spcAft>
                <a:spcPts val="0"/>
              </a:spcAft>
              <a:buSzPts val="2030"/>
              <a:buChar char="•"/>
              <a:defRPr sz="1050"/>
            </a:lvl3pPr>
            <a:lvl4pPr marL="1371600" lvl="3" indent="-254317" algn="l" rtl="0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900"/>
            </a:lvl4pPr>
            <a:lvl5pPr marL="1714500" lvl="4" indent="-254317" algn="l" rtl="0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900"/>
            </a:lvl5pPr>
            <a:lvl6pPr marL="2057400" lvl="5" indent="-254317" algn="l" rtl="0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900"/>
            </a:lvl6pPr>
            <a:lvl7pPr marL="2400300" lvl="6" indent="-254317" algn="l" rtl="0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900"/>
            </a:lvl7pPr>
            <a:lvl8pPr marL="2743200" lvl="7" indent="-254318" algn="l" rtl="0">
              <a:spcBef>
                <a:spcPts val="450"/>
              </a:spcBef>
              <a:spcAft>
                <a:spcPts val="0"/>
              </a:spcAft>
              <a:buSzPts val="1740"/>
              <a:buChar char="•"/>
              <a:defRPr sz="900"/>
            </a:lvl8pPr>
            <a:lvl9pPr marL="3086100" lvl="8" indent="-254318" algn="l" rtl="0">
              <a:spcBef>
                <a:spcPts val="450"/>
              </a:spcBef>
              <a:spcAft>
                <a:spcPts val="450"/>
              </a:spcAft>
              <a:buSzPts val="1740"/>
              <a:buChar char="•"/>
              <a:defRPr sz="9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7299492" y="5883275"/>
            <a:ext cx="8572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>
          <a:xfrm>
            <a:off x="1929209" y="5883275"/>
            <a:ext cx="53131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8213892" y="5883275"/>
            <a:ext cx="4133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2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965343" y="4548546"/>
            <a:ext cx="4464497" cy="219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</a:rPr>
              <a:t>WANT TO GET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</a:rPr>
              <a:t>TRAINEESHIP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</a:rPr>
              <a:t>ABROAD?</a:t>
            </a:r>
            <a:endParaRPr sz="3600" b="1" dirty="0">
              <a:solidFill>
                <a:schemeClr val="tx1"/>
              </a:solidFill>
            </a:endParaRPr>
          </a:p>
        </p:txBody>
      </p:sp>
      <p:pic>
        <p:nvPicPr>
          <p:cNvPr id="90" name="Shape 90" descr="F:\studies\UA-DK STUD\pict\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52736"/>
            <a:ext cx="9144000" cy="349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AD26E0-E14E-466B-BE0D-F2613F7EF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492" y="0"/>
            <a:ext cx="3275972" cy="1399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E3660E-8657-4685-9C50-A5A2CDEEB229}"/>
              </a:ext>
            </a:extLst>
          </p:cNvPr>
          <p:cNvSpPr txBox="1"/>
          <p:nvPr/>
        </p:nvSpPr>
        <p:spPr>
          <a:xfrm>
            <a:off x="5476973" y="5275625"/>
            <a:ext cx="3817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EMAIL: Training@bixter.com</a:t>
            </a:r>
          </a:p>
          <a:p>
            <a:r>
              <a:rPr lang="en-US" sz="1800" b="1" dirty="0"/>
              <a:t>PHONE: +45 71 74 75 04</a:t>
            </a:r>
          </a:p>
          <a:p>
            <a:r>
              <a:rPr lang="en-US" sz="1800" b="1" dirty="0"/>
              <a:t>WEB: </a:t>
            </a:r>
            <a:r>
              <a:rPr lang="en-US" sz="1800" b="1" dirty="0" err="1"/>
              <a:t>bixter.training</a:t>
            </a:r>
            <a:endParaRPr lang="en-US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56" y="4162857"/>
            <a:ext cx="4872789" cy="265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C:\Users\support\Downloads\zdbsy4ybn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8301" y="4162857"/>
            <a:ext cx="4067944" cy="265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C:\Users\support\Downloads\5717_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6983" y="980728"/>
            <a:ext cx="2968312" cy="197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C:\Users\support\Downloads\pig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05" y="980728"/>
            <a:ext cx="2968312" cy="197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 descr="C:\Users\support\Downloads\67803407fb9e92cc721f604ab6f6343b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85722" y="980728"/>
            <a:ext cx="2972556" cy="197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703126" y="-66090"/>
            <a:ext cx="6610350" cy="10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offer? 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58705" y="2959602"/>
            <a:ext cx="9017540" cy="120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1DA6CE-1CAD-41B1-8638-4BE15C766D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56" y="1"/>
            <a:ext cx="2383213" cy="1017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0F8B8-712C-4749-9190-464D8B23CAAF}"/>
              </a:ext>
            </a:extLst>
          </p:cNvPr>
          <p:cNvSpPr txBox="1"/>
          <p:nvPr/>
        </p:nvSpPr>
        <p:spPr>
          <a:xfrm>
            <a:off x="76806" y="2985631"/>
            <a:ext cx="90084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dirty="0" err="1"/>
              <a:t>Bixter.training</a:t>
            </a:r>
            <a:r>
              <a:rPr lang="en-US" sz="1200" dirty="0"/>
              <a:t> offers you international rural internship in Denmark, Norway, Germany or Switzerland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We have places in dairy productions, swine production, beef production, fur production, or poultries and greenhouses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If you have a EU-citizenship we can offer you a postgraduate program or an employment in animal production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Danish company that has agreements with more than 2000 employers and work </a:t>
            </a:r>
            <a:r>
              <a:rPr lang="en-US" sz="3200" b="0" i="0" u="none" strike="noStrike" cap="none" dirty="0">
                <a:solidFill>
                  <a:schemeClr val="bg1"/>
                </a:solidFill>
                <a:highlight>
                  <a:srgbClr val="DC0013"/>
                </a:highlight>
                <a:latin typeface="Calibri"/>
                <a:ea typeface="Calibri"/>
                <a:cs typeface="Calibri"/>
                <a:sym typeface="Calibri"/>
              </a:rPr>
              <a:t>WITHOUT ANY INTERMEDIARIES</a:t>
            </a:r>
            <a:r>
              <a:rPr lang="en-US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dirty="0"/>
              <a:t>Over 13 years of work we 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successfully have placed </a:t>
            </a:r>
            <a:r>
              <a:rPr lang="en-US" dirty="0">
                <a:solidFill>
                  <a:schemeClr val="bg1"/>
                </a:solidFill>
                <a:highlight>
                  <a:srgbClr val="DC0013"/>
                </a:highlight>
              </a:rPr>
              <a:t>7,000 interns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3200" b="0" i="0" u="none" strike="noStrike" cap="none" dirty="0">
              <a:solidFill>
                <a:schemeClr val="dk1"/>
              </a:solidFill>
              <a:highlight>
                <a:srgbClr val="0080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3.  Our services for Citizens of European countries are </a:t>
            </a:r>
            <a:r>
              <a:rPr lang="en-US" dirty="0">
                <a:solidFill>
                  <a:schemeClr val="bg1"/>
                </a:solidFill>
                <a:highlight>
                  <a:srgbClr val="DC0013"/>
                </a:highlight>
              </a:rPr>
              <a:t>free of charge.</a:t>
            </a:r>
            <a:endParaRPr sz="3200" b="0" i="0" u="none" strike="noStrike" cap="none" dirty="0">
              <a:solidFill>
                <a:schemeClr val="bg1"/>
              </a:solidFill>
              <a:highlight>
                <a:srgbClr val="DC0013"/>
              </a:highlight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907704" y="0"/>
            <a:ext cx="7236295" cy="10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main facts about us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Shape 111"/>
          <p:cNvGrpSpPr/>
          <p:nvPr/>
        </p:nvGrpSpPr>
        <p:grpSpPr>
          <a:xfrm>
            <a:off x="6881936" y="3645023"/>
            <a:ext cx="1656184" cy="1152128"/>
            <a:chOff x="4610450" y="3703750"/>
            <a:chExt cx="453050" cy="332175"/>
          </a:xfrm>
        </p:grpSpPr>
        <p:sp>
          <p:nvSpPr>
            <p:cNvPr id="112" name="Shape 112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C00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DC00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B960AA8E-96F6-40D4-B6BF-38A1120B8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8244" y="273672"/>
            <a:ext cx="2858334" cy="121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2076450" y="0"/>
            <a:ext cx="7067549" cy="10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90"/>
              <a:buFont typeface="Calibri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Internships are in interest for: 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Shape 121" descr="C:\Users\support\Downloads\agrono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80728"/>
            <a:ext cx="9143999" cy="19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-1" y="2947178"/>
            <a:ext cx="9143999" cy="3910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Agronomists</a:t>
            </a:r>
            <a:endParaRPr dirty="0"/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Agrotechnologists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 Production and Plant Processing</a:t>
            </a:r>
            <a:r>
              <a:rPr lang="uk-UA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Veterinarians</a:t>
            </a:r>
            <a:endParaRPr dirty="0"/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Farmers</a:t>
            </a:r>
            <a:endParaRPr dirty="0"/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Agricultural Directions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F404A0-4ECC-4D6E-BF67-FE31BF0A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6" y="1"/>
            <a:ext cx="2383213" cy="10179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/>
          <p:nvPr/>
        </p:nvSpPr>
        <p:spPr>
          <a:xfrm>
            <a:off x="0" y="1215476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SzPts val="1800"/>
            </a:pPr>
            <a:endParaRPr sz="135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3" name="Google Shape;293;p32"/>
          <p:cNvSpPr txBox="1">
            <a:spLocks noGrp="1"/>
          </p:cNvSpPr>
          <p:nvPr>
            <p:ph type="title"/>
          </p:nvPr>
        </p:nvSpPr>
        <p:spPr>
          <a:xfrm>
            <a:off x="4292601" y="1346200"/>
            <a:ext cx="4279899" cy="10160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68569" tIns="34275" rIns="68569" bIns="34275" anchor="b" anchorCtr="0">
            <a:noAutofit/>
          </a:bodyPr>
          <a:lstStyle/>
          <a:p>
            <a:pPr algn="l">
              <a:buClr>
                <a:srgbClr val="FEFEFE"/>
              </a:buClr>
              <a:buSzPts val="4000"/>
            </a:pPr>
            <a:r>
              <a:rPr lang="en-US" sz="3000"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Concedii</a:t>
            </a:r>
            <a:br>
              <a:rPr lang="en-US" sz="3000" b="1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000" b="1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2"/>
          <p:cNvSpPr txBox="1">
            <a:spLocks noGrp="1"/>
          </p:cNvSpPr>
          <p:nvPr>
            <p:ph type="body" idx="1"/>
          </p:nvPr>
        </p:nvSpPr>
        <p:spPr>
          <a:xfrm>
            <a:off x="4292601" y="2444751"/>
            <a:ext cx="4279900" cy="26225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257175" indent="-257175">
              <a:spcBef>
                <a:spcPts val="0"/>
              </a:spcBef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Există 25 de zile de concediu plătit. 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indent="-171450">
              <a:spcBef>
                <a:spcPts val="720"/>
              </a:spcBef>
              <a:buClr>
                <a:schemeClr val="accent1"/>
              </a:buClr>
              <a:buSzPts val="1800"/>
              <a:buNone/>
            </a:pP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indent="-257175">
              <a:spcBef>
                <a:spcPts val="720"/>
              </a:spcBef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În fiecare lună 12,5% din salariu se transferă într-un cont special “FerieKonto” (“Cont pentru Concediu”). 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indent="-171450">
              <a:spcBef>
                <a:spcPts val="720"/>
              </a:spcBef>
              <a:buClr>
                <a:schemeClr val="accent1"/>
              </a:buClr>
              <a:buSzPts val="1800"/>
              <a:buNone/>
            </a:pP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7175" indent="-257175">
              <a:spcBef>
                <a:spcPts val="720"/>
              </a:spcBef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Banii pot fi retrași din acest cont după sfârșitul stagiului, iar pentru 12 luni se pot obține aproximativ 1500 €.</a:t>
            </a:r>
            <a:endParaRPr/>
          </a:p>
          <a:p>
            <a:pPr marL="257175" indent="-171450">
              <a:spcBef>
                <a:spcPts val="720"/>
              </a:spcBef>
              <a:buClr>
                <a:schemeClr val="accent1"/>
              </a:buClr>
              <a:buSzPts val="1800"/>
              <a:buNone/>
            </a:pP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5" name="Google Shape;295;p3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9091" t="3669" b="23278"/>
          <a:stretch/>
        </p:blipFill>
        <p:spPr>
          <a:xfrm>
            <a:off x="-888560" y="1210781"/>
            <a:ext cx="9143985" cy="514349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  <p:sp>
        <p:nvSpPr>
          <p:cNvPr id="296" name="Google Shape;296;p32"/>
          <p:cNvSpPr/>
          <p:nvPr/>
        </p:nvSpPr>
        <p:spPr>
          <a:xfrm>
            <a:off x="4055159" y="1520874"/>
            <a:ext cx="4749312" cy="4378841"/>
          </a:xfrm>
          <a:custGeom>
            <a:avLst/>
            <a:gdLst/>
            <a:ahLst/>
            <a:cxnLst/>
            <a:rect l="l" t="t" r="r" b="b"/>
            <a:pathLst>
              <a:path w="6332416" h="5838454" extrusionOk="0">
                <a:moveTo>
                  <a:pt x="63624" y="0"/>
                </a:moveTo>
                <a:lnTo>
                  <a:pt x="82337" y="0"/>
                </a:lnTo>
                <a:lnTo>
                  <a:pt x="6250080" y="0"/>
                </a:lnTo>
                <a:lnTo>
                  <a:pt x="6268793" y="0"/>
                </a:lnTo>
                <a:lnTo>
                  <a:pt x="6283763" y="5614"/>
                </a:lnTo>
                <a:lnTo>
                  <a:pt x="6294991" y="11228"/>
                </a:lnTo>
                <a:lnTo>
                  <a:pt x="6309961" y="16842"/>
                </a:lnTo>
                <a:lnTo>
                  <a:pt x="6317446" y="28069"/>
                </a:lnTo>
                <a:lnTo>
                  <a:pt x="6324931" y="36490"/>
                </a:lnTo>
                <a:lnTo>
                  <a:pt x="6332416" y="47718"/>
                </a:lnTo>
                <a:lnTo>
                  <a:pt x="6332416" y="61752"/>
                </a:lnTo>
                <a:lnTo>
                  <a:pt x="6332416" y="2646984"/>
                </a:lnTo>
                <a:lnTo>
                  <a:pt x="6332416" y="2661018"/>
                </a:lnTo>
                <a:lnTo>
                  <a:pt x="6332416" y="2913585"/>
                </a:lnTo>
                <a:lnTo>
                  <a:pt x="6332416" y="2927620"/>
                </a:lnTo>
                <a:lnTo>
                  <a:pt x="6332416" y="5512851"/>
                </a:lnTo>
                <a:lnTo>
                  <a:pt x="6332416" y="5526886"/>
                </a:lnTo>
                <a:lnTo>
                  <a:pt x="6324931" y="5538114"/>
                </a:lnTo>
                <a:lnTo>
                  <a:pt x="6317446" y="5546534"/>
                </a:lnTo>
                <a:lnTo>
                  <a:pt x="6309961" y="5557762"/>
                </a:lnTo>
                <a:lnTo>
                  <a:pt x="6294991" y="5563376"/>
                </a:lnTo>
                <a:lnTo>
                  <a:pt x="6283763" y="5568990"/>
                </a:lnTo>
                <a:lnTo>
                  <a:pt x="6268793" y="5574604"/>
                </a:lnTo>
                <a:lnTo>
                  <a:pt x="6250080" y="5574604"/>
                </a:lnTo>
                <a:lnTo>
                  <a:pt x="1657955" y="5574604"/>
                </a:lnTo>
                <a:lnTo>
                  <a:pt x="1328610" y="5821613"/>
                </a:lnTo>
                <a:lnTo>
                  <a:pt x="1317382" y="5827227"/>
                </a:lnTo>
                <a:lnTo>
                  <a:pt x="1302412" y="5832840"/>
                </a:lnTo>
                <a:lnTo>
                  <a:pt x="1287442" y="5838454"/>
                </a:lnTo>
                <a:lnTo>
                  <a:pt x="1272472" y="5838454"/>
                </a:lnTo>
                <a:lnTo>
                  <a:pt x="1257501" y="5838454"/>
                </a:lnTo>
                <a:lnTo>
                  <a:pt x="1242531" y="5832840"/>
                </a:lnTo>
                <a:lnTo>
                  <a:pt x="1227561" y="5827227"/>
                </a:lnTo>
                <a:lnTo>
                  <a:pt x="1216333" y="5821613"/>
                </a:lnTo>
                <a:lnTo>
                  <a:pt x="886988" y="5574604"/>
                </a:lnTo>
                <a:lnTo>
                  <a:pt x="82337" y="5574604"/>
                </a:lnTo>
                <a:lnTo>
                  <a:pt x="63624" y="5574604"/>
                </a:lnTo>
                <a:lnTo>
                  <a:pt x="48654" y="5568990"/>
                </a:lnTo>
                <a:lnTo>
                  <a:pt x="37426" y="5563376"/>
                </a:lnTo>
                <a:lnTo>
                  <a:pt x="22456" y="5557762"/>
                </a:lnTo>
                <a:lnTo>
                  <a:pt x="14971" y="5546534"/>
                </a:lnTo>
                <a:lnTo>
                  <a:pt x="7485" y="5538114"/>
                </a:lnTo>
                <a:lnTo>
                  <a:pt x="0" y="5526886"/>
                </a:lnTo>
                <a:lnTo>
                  <a:pt x="0" y="5512851"/>
                </a:lnTo>
                <a:lnTo>
                  <a:pt x="0" y="2927620"/>
                </a:lnTo>
                <a:lnTo>
                  <a:pt x="0" y="2913585"/>
                </a:lnTo>
                <a:lnTo>
                  <a:pt x="0" y="2661018"/>
                </a:lnTo>
                <a:lnTo>
                  <a:pt x="0" y="2646984"/>
                </a:lnTo>
                <a:lnTo>
                  <a:pt x="0" y="61752"/>
                </a:lnTo>
                <a:lnTo>
                  <a:pt x="0" y="47718"/>
                </a:lnTo>
                <a:lnTo>
                  <a:pt x="7485" y="36490"/>
                </a:lnTo>
                <a:lnTo>
                  <a:pt x="14971" y="28069"/>
                </a:lnTo>
                <a:lnTo>
                  <a:pt x="22456" y="16842"/>
                </a:lnTo>
                <a:lnTo>
                  <a:pt x="37426" y="11228"/>
                </a:lnTo>
                <a:lnTo>
                  <a:pt x="48654" y="5614"/>
                </a:lnTo>
                <a:close/>
              </a:path>
            </a:pathLst>
          </a:custGeom>
          <a:solidFill>
            <a:srgbClr val="C00000"/>
          </a:solid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graphicFrame>
        <p:nvGraphicFramePr>
          <p:cNvPr id="297" name="Google Shape;297;p32"/>
          <p:cNvGraphicFramePr/>
          <p:nvPr>
            <p:extLst>
              <p:ext uri="{D42A27DB-BD31-4B8C-83A1-F6EECF244321}">
                <p14:modId xmlns:p14="http://schemas.microsoft.com/office/powerpoint/2010/main" val="2644267282"/>
              </p:ext>
            </p:extLst>
          </p:nvPr>
        </p:nvGraphicFramePr>
        <p:xfrm>
          <a:off x="4055171" y="1525577"/>
          <a:ext cx="4749300" cy="40888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8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Denmark</a:t>
                      </a:r>
                      <a:endParaRPr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001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Germany</a:t>
                      </a:r>
                      <a:endParaRPr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Norway</a:t>
                      </a:r>
                      <a:endParaRPr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Salary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 err="1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Netto</a:t>
                      </a:r>
                      <a:endParaRPr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1200 </a:t>
                      </a:r>
                      <a:endParaRPr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0013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1240</a:t>
                      </a:r>
                      <a:endParaRPr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1320</a:t>
                      </a:r>
                      <a:endParaRPr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104538"/>
                  </a:ext>
                </a:extLst>
              </a:tr>
              <a:tr h="6245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Working hours</a:t>
                      </a:r>
                      <a:endParaRPr sz="1300" b="1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37</a:t>
                      </a:r>
                      <a:endParaRPr sz="130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40</a:t>
                      </a:r>
                      <a:endParaRPr sz="130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37,5</a:t>
                      </a:r>
                      <a:endParaRPr sz="130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54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Working weekends</a:t>
                      </a:r>
                      <a:endParaRPr sz="1300" b="1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Every second</a:t>
                      </a:r>
                      <a:endParaRPr sz="130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Every second</a:t>
                      </a:r>
                      <a:endParaRPr sz="130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Every second</a:t>
                      </a:r>
                      <a:endParaRPr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4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Living conditions </a:t>
                      </a:r>
                      <a:endParaRPr sz="1300" b="1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Accommodation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200-300 €</a:t>
                      </a:r>
                      <a:endParaRPr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Accommodation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orbel"/>
                        <a:buNone/>
                      </a:pPr>
                      <a:endParaRPr lang="en-US" sz="11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3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150-250 €</a:t>
                      </a:r>
                      <a:endParaRPr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1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Accommodation</a:t>
                      </a:r>
                      <a:r>
                        <a:rPr lang="en-US" sz="13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orbel"/>
                        <a:buNone/>
                      </a:pPr>
                      <a:endParaRPr lang="en-US"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3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250-300 €</a:t>
                      </a:r>
                      <a:endParaRPr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626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Holiday</a:t>
                      </a:r>
                      <a:endParaRPr sz="1300" b="1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5 weeks</a:t>
                      </a:r>
                      <a:endParaRPr sz="130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30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 weeks</a:t>
                      </a:r>
                      <a:endParaRPr sz="130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orbel"/>
                        <a:buNone/>
                      </a:pPr>
                      <a:r>
                        <a:rPr lang="en-US" sz="1300" dirty="0">
                          <a:solidFill>
                            <a:schemeClr val="l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4 weeks</a:t>
                      </a:r>
                      <a:endParaRPr sz="1300" dirty="0">
                        <a:solidFill>
                          <a:schemeClr val="lt1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8" marR="68588" marT="34294" marB="34294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8" name="Google Shape;298;p32"/>
          <p:cNvSpPr txBox="1"/>
          <p:nvPr/>
        </p:nvSpPr>
        <p:spPr>
          <a:xfrm>
            <a:off x="965332" y="1042118"/>
            <a:ext cx="2718101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/>
            <a:endParaRPr sz="2400" b="1" dirty="0">
              <a:solidFill>
                <a:srgbClr val="FFFFFF"/>
              </a:solidFill>
              <a:latin typeface="Segoe UI Semibold" panose="020B0702040204020203" pitchFamily="34" charset="0"/>
              <a:ea typeface="Corbel"/>
              <a:cs typeface="Segoe UI Semibold" panose="020B0702040204020203" pitchFamily="34" charset="0"/>
              <a:sym typeface="Corbe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DB2B5C-DAD1-4367-87BA-3FB463F5B2C5}"/>
              </a:ext>
            </a:extLst>
          </p:cNvPr>
          <p:cNvSpPr/>
          <p:nvPr/>
        </p:nvSpPr>
        <p:spPr>
          <a:xfrm>
            <a:off x="2277704" y="-107769"/>
            <a:ext cx="6866281" cy="75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4290"/>
            </a:pPr>
            <a:r>
              <a:rPr lang="en-US" sz="4290" dirty="0">
                <a:latin typeface="Calibri"/>
                <a:ea typeface="Calibri"/>
                <a:cs typeface="Calibri"/>
                <a:sym typeface="Calibri"/>
              </a:rPr>
              <a:t>Work Conditions and Salary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B39CCC-5A10-47B3-989B-77CC2D3AF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6" y="1"/>
            <a:ext cx="2383213" cy="1017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44002-0DBB-4D45-BC3F-901A6DF8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2" y="274638"/>
            <a:ext cx="5864087" cy="1143000"/>
          </a:xfrm>
        </p:spPr>
        <p:txBody>
          <a:bodyPr/>
          <a:lstStyle/>
          <a:p>
            <a:r>
              <a:rPr lang="en-US" sz="3000" dirty="0"/>
              <a:t>Requirements (EU students)</a:t>
            </a:r>
            <a:endParaRPr lang="ru-RU" sz="30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561590C-DBC8-47C4-BCC1-693E668C9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52121"/>
          </a:xfrm>
        </p:spPr>
        <p:txBody>
          <a:bodyPr/>
          <a:lstStyle/>
          <a:p>
            <a:r>
              <a:rPr lang="en-US" sz="2000" dirty="0"/>
              <a:t>Age over 18</a:t>
            </a:r>
          </a:p>
          <a:p>
            <a:r>
              <a:rPr lang="en-US" sz="2000" dirty="0"/>
              <a:t>Communicative level of English or German</a:t>
            </a:r>
          </a:p>
          <a:p>
            <a:r>
              <a:rPr lang="en-US" sz="2000" dirty="0"/>
              <a:t>Good physical condition</a:t>
            </a:r>
          </a:p>
          <a:p>
            <a:pPr marL="25400" indent="0" algn="r">
              <a:buNone/>
            </a:pPr>
            <a:endParaRPr lang="en-US" sz="2400" dirty="0"/>
          </a:p>
          <a:p>
            <a:pPr marL="25400" indent="0" algn="r">
              <a:buNone/>
            </a:pPr>
            <a:r>
              <a:rPr lang="en-US" sz="3000" dirty="0"/>
              <a:t>Requirements (non EU students)</a:t>
            </a:r>
          </a:p>
          <a:p>
            <a:r>
              <a:rPr lang="en-US" sz="2000" dirty="0"/>
              <a:t>Age 18 – 30 (35)</a:t>
            </a:r>
          </a:p>
          <a:p>
            <a:r>
              <a:rPr lang="en-US" sz="2000" dirty="0"/>
              <a:t>A2 level of English or German confirmed by certificate (TOEFL, IELTS)</a:t>
            </a:r>
          </a:p>
          <a:p>
            <a:r>
              <a:rPr lang="en-US" sz="2000" dirty="0"/>
              <a:t>Certain amount of ECTS points (depends on country) </a:t>
            </a:r>
          </a:p>
          <a:p>
            <a:r>
              <a:rPr lang="en-US" sz="2000" dirty="0"/>
              <a:t>Good physical condition</a:t>
            </a:r>
          </a:p>
          <a:p>
            <a:r>
              <a:rPr lang="en-US" sz="2000" dirty="0"/>
              <a:t>Ability to apply for trainee visa</a:t>
            </a:r>
          </a:p>
          <a:p>
            <a:endParaRPr lang="en-US" sz="2400" dirty="0"/>
          </a:p>
          <a:p>
            <a:pPr marL="25400" indent="0" algn="r">
              <a:buNone/>
            </a:pPr>
            <a:endParaRPr lang="ru-RU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7330E235-6D80-432E-BFA6-45562DACB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70" y="377688"/>
            <a:ext cx="2383213" cy="101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4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98C81-3CDC-40EA-813F-BB791151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153"/>
          </a:xfrm>
        </p:spPr>
        <p:txBody>
          <a:bodyPr/>
          <a:lstStyle/>
          <a:p>
            <a:r>
              <a:rPr lang="en-US" sz="3000" dirty="0"/>
              <a:t>How to apply</a:t>
            </a:r>
            <a:endParaRPr lang="ru-RU" sz="300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F9021AD-5B2A-4956-A0BA-6520849D7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3792"/>
            <a:ext cx="8229600" cy="5112372"/>
          </a:xfrm>
        </p:spPr>
        <p:txBody>
          <a:bodyPr/>
          <a:lstStyle/>
          <a:p>
            <a:pPr marL="25400" indent="0">
              <a:buNone/>
            </a:pPr>
            <a:r>
              <a:rPr lang="en-US" sz="2000" dirty="0"/>
              <a:t>Visit our homepage </a:t>
            </a:r>
            <a:r>
              <a:rPr lang="en-US" sz="2000" dirty="0" err="1"/>
              <a:t>bixter.training</a:t>
            </a:r>
            <a:endParaRPr lang="en-US" sz="2000" dirty="0"/>
          </a:p>
          <a:p>
            <a:pPr marL="25400" indent="0">
              <a:buNone/>
            </a:pPr>
            <a:endParaRPr lang="en-US" sz="2000" dirty="0"/>
          </a:p>
          <a:p>
            <a:pPr marL="25400" indent="0">
              <a:buNone/>
            </a:pPr>
            <a:endParaRPr lang="en-US" sz="2000" dirty="0"/>
          </a:p>
          <a:p>
            <a:pPr marL="25400" indent="0">
              <a:buNone/>
            </a:pPr>
            <a:endParaRPr lang="en-US" sz="2000" dirty="0"/>
          </a:p>
          <a:p>
            <a:pPr marL="25400" indent="0">
              <a:buNone/>
            </a:pPr>
            <a:endParaRPr lang="en-US" sz="2000" dirty="0"/>
          </a:p>
          <a:p>
            <a:pPr marL="25400" indent="0">
              <a:buNone/>
            </a:pPr>
            <a:endParaRPr lang="en-US" sz="2000" dirty="0"/>
          </a:p>
          <a:p>
            <a:pPr marL="25400" indent="0">
              <a:buNone/>
            </a:pPr>
            <a:endParaRPr lang="en-US" sz="2000" dirty="0"/>
          </a:p>
          <a:p>
            <a:pPr marL="25400" indent="0">
              <a:buNone/>
            </a:pPr>
            <a:endParaRPr lang="en-US" sz="2000" dirty="0"/>
          </a:p>
          <a:p>
            <a:pPr marL="25400" indent="0">
              <a:buNone/>
            </a:pPr>
            <a:endParaRPr lang="en-US" sz="2000" dirty="0"/>
          </a:p>
          <a:p>
            <a:pPr marL="25400" indent="0">
              <a:buNone/>
            </a:pPr>
            <a:endParaRPr lang="en-US" sz="2000" dirty="0"/>
          </a:p>
          <a:p>
            <a:pPr marL="25400" indent="0">
              <a:buNone/>
            </a:pPr>
            <a:r>
              <a:rPr lang="en-US" sz="2000" dirty="0"/>
              <a:t>More information about programs</a:t>
            </a:r>
          </a:p>
          <a:p>
            <a:pPr marL="25400" indent="0">
              <a:buNone/>
            </a:pPr>
            <a:r>
              <a:rPr lang="en-US" sz="2000" dirty="0"/>
              <a:t>Open positions</a:t>
            </a:r>
          </a:p>
          <a:p>
            <a:pPr marL="25400" indent="0">
              <a:buNone/>
            </a:pPr>
            <a:r>
              <a:rPr lang="en-US" sz="2000" dirty="0"/>
              <a:t>Application form</a:t>
            </a:r>
          </a:p>
          <a:p>
            <a:pPr marL="25400" indent="0">
              <a:buNone/>
            </a:pPr>
            <a:endParaRPr lang="ru-RU" sz="20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2C02CF-F332-4E01-B023-4401044AA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9" y="1710948"/>
            <a:ext cx="7326536" cy="31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2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lang="da-DK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-DK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da-DK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da-DK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da-DK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attention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5529064" y="5512641"/>
            <a:ext cx="3960440" cy="124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b="1" dirty="0"/>
              <a:t>EMAIL: Training@bixter.com</a:t>
            </a:r>
          </a:p>
          <a:p>
            <a:r>
              <a:rPr lang="en-US" sz="1800" b="1" dirty="0"/>
              <a:t>PHONE: +45 71 74 75 04</a:t>
            </a:r>
          </a:p>
          <a:p>
            <a:r>
              <a:rPr lang="en-US" sz="1800" b="1" dirty="0"/>
              <a:t>WEB: </a:t>
            </a:r>
            <a:r>
              <a:rPr lang="en-US" sz="1800" b="1" dirty="0" err="1"/>
              <a:t>bixter.training</a:t>
            </a:r>
            <a:endParaRPr lang="en-US" sz="1800" b="1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548B635A-B399-4370-86C3-A2794FEC1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70" y="377688"/>
            <a:ext cx="2383213" cy="10179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342</Words>
  <Application>Microsoft Office PowerPoint</Application>
  <PresentationFormat>Diavetítés a képernyőre (4:3 oldalarány)</PresentationFormat>
  <Paragraphs>91</Paragraphs>
  <Slides>8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Corbel</vt:lpstr>
      <vt:lpstr>Noto Sans Symbols</vt:lpstr>
      <vt:lpstr>Segoe UI Semibold</vt:lpstr>
      <vt:lpstr>Тема Office</vt:lpstr>
      <vt:lpstr>PowerPoint-bemutató</vt:lpstr>
      <vt:lpstr>PowerPoint-bemutató</vt:lpstr>
      <vt:lpstr>3 main facts about us</vt:lpstr>
      <vt:lpstr>PowerPoint-bemutató</vt:lpstr>
      <vt:lpstr>Concedii </vt:lpstr>
      <vt:lpstr>Requirements (EU students)</vt:lpstr>
      <vt:lpstr>How to apply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Aljona</dc:creator>
  <cp:lastModifiedBy>Kátai Henrietta</cp:lastModifiedBy>
  <cp:revision>10</cp:revision>
  <dcterms:modified xsi:type="dcterms:W3CDTF">2019-02-20T12:45:29Z</dcterms:modified>
</cp:coreProperties>
</file>