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60" d="100"/>
          <a:sy n="60" d="100"/>
        </p:scale>
        <p:origin x="-111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1660" y="228765"/>
            <a:ext cx="1574678" cy="8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7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09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8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42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659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528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144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4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13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80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78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84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804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475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66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9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8DF8-469C-491C-913C-3194F2CA2555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A179B2-0AB4-43C7-9A06-946A59ADB0A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394" y="336496"/>
            <a:ext cx="20145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67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4915" y="1442837"/>
            <a:ext cx="7766936" cy="1646302"/>
          </a:xfrm>
        </p:spPr>
        <p:txBody>
          <a:bodyPr/>
          <a:lstStyle/>
          <a:p>
            <a:r>
              <a:rPr lang="fr-FR" sz="8800" dirty="0" smtClean="0"/>
              <a:t>License CAI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972" y="4129661"/>
            <a:ext cx="6022427" cy="1096899"/>
          </a:xfrm>
        </p:spPr>
        <p:txBody>
          <a:bodyPr>
            <a:noAutofit/>
          </a:bodyPr>
          <a:lstStyle/>
          <a:p>
            <a:r>
              <a:rPr lang="fr-FR" sz="4000" dirty="0" smtClean="0"/>
              <a:t>Art </a:t>
            </a:r>
            <a:r>
              <a:rPr lang="fr-FR" sz="4000" dirty="0"/>
              <a:t>of International </a:t>
            </a:r>
            <a:r>
              <a:rPr lang="fr-FR" sz="4000" dirty="0" err="1" smtClean="0"/>
              <a:t>trade</a:t>
            </a:r>
            <a:endParaRPr lang="fr-FR" sz="4000" dirty="0"/>
          </a:p>
        </p:txBody>
      </p:sp>
      <p:pic>
        <p:nvPicPr>
          <p:cNvPr id="6146" name="Picture 2" descr="http://www.univ-valenciennes.fr/sites/default/files/images/actu/drapeaux-etudier-a-l-etranger-250-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54" y="3530326"/>
            <a:ext cx="2852739" cy="21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1492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license</a:t>
            </a:r>
            <a:r>
              <a:rPr lang="fr-FR" dirty="0" smtClean="0"/>
              <a:t> CAI?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89"/>
            <a:ext cx="9123489" cy="3880773"/>
          </a:xfrm>
        </p:spPr>
        <p:txBody>
          <a:bodyPr>
            <a:normAutofit/>
          </a:bodyPr>
          <a:lstStyle/>
          <a:p>
            <a:r>
              <a:rPr lang="en-US" sz="3200" dirty="0"/>
              <a:t>CAI license ( </a:t>
            </a:r>
            <a:r>
              <a:rPr lang="en-US" sz="3200" dirty="0" smtClean="0"/>
              <a:t>Art </a:t>
            </a:r>
            <a:r>
              <a:rPr lang="en-US" sz="3200" dirty="0"/>
              <a:t>of International </a:t>
            </a:r>
            <a:r>
              <a:rPr lang="en-US" sz="3200" dirty="0" smtClean="0"/>
              <a:t>trade </a:t>
            </a:r>
            <a:r>
              <a:rPr lang="en-US" sz="3200" dirty="0"/>
              <a:t>) is a professional license for a period of one academic </a:t>
            </a:r>
            <a:r>
              <a:rPr lang="en-US" sz="3200" dirty="0" smtClean="0"/>
              <a:t>year. This license is proposed to students of a partner university who want to end his bachelor in Valenciennes in France.</a:t>
            </a:r>
            <a:endParaRPr lang="fr-FR" dirty="0"/>
          </a:p>
        </p:txBody>
      </p:sp>
      <p:sp>
        <p:nvSpPr>
          <p:cNvPr id="5124" name="AutoShape 4" descr="data:image/jpeg;base64,/9j/4AAQSkZJRgABAQAAAQABAAD/2wCEAAkGBhQSEBUUEhQWFBUWFhoXGBgXGBcaGBgXIBwZGRgXHhgcGyYgGhojGR4YHy8gIycpLCwsFyAxNTAqNSYrLSkBCQoKDgwOGg8PGiwkHyUsLCwsLCotKSwsLCwpKS0sKSwpLCkpLCwsLCwsLCwsKSwsLCksKSwtLCwsLCwpLCwsLP/AABEIAJYAyAMBIgACEQEDEQH/xAAcAAABBQEBAQAAAAAAAAAAAAAFAAIDBAYBBwj/xABCEAACAQMCAwUGAggDBwUAAAABAhEAAyEEEgUxQQYTIlFhBzJxgZGhFLEjQlJiwdHh8BYz8RUXJFNUcoIlNEOT4v/EABoBAAMBAQEBAAAAAAAAAAAAAAABAgMEBQb/xAAwEQACAgECBAQFBAIDAAAAAAAAAQIRIQMxEhNBUQQUYZEicYGh8AVSwdFysRUjQv/aAAwDAQACEQMRAD8A8jFqCI5kiOePSriXDsIIWZgkGCADy24x8eWKitJHvsWQ5Ofoc/f0q1qdEqE7XUgnwCZJHkSBAOfPmDXNZiyBXmARnlOBHX0+prY9ntYRdFvUoCjrtaVVWySwbcvIgkZOCDFZhLabjvwfCdudxn061o9LwS4be606hGO2WJVxEvjdG8ADcef1pRlO6gs/YzlXU03F+6v2FSyih7eS9xbY3BRBErgkkL06dOdZm/wi4uby7zuCyW8QU+KARmR9twxUmi4uW8NxVa20Bim0EmFLbuUTjOBIFEbupsWW23bV0AoZtsSVE5EPt3SSIgYHn1qXqamq6lSrrn6bWSko7DOGJsItvcLKGyHtnbE+eCZOJIgkVtTpNFcZHCXAJiFW4F5NgwJEEk46gVneBdoULOtttQ7ENB3Se7HiBi4DIUSJJz6861eh4vatW0t+KeihDyJwAATgTynHpW+lCEXUmvb+ROTDpOPypm2q2j4j3rMFRwoHvsu1WPVROZHwq7FerFqsGDsi212KftpbaqxUMilFOilFFgNilFPilFADaVOiuxSAbFdrtKkMznaLtBss3wqnwEo3PIKEnb5HmM+RNePa+/uYELDbVgZHhAktJ96ecnrNbbtHqbja26hQPcUphR4dpJ2lh1hYBzEkHpWI4kIdtqnBktzJBnEz7s4xygRXja+o56ji+h0QWAhaulkdWU4G4KJHWWJ5SPd8JEExVFtPEXbLtLGGWACEAgkEGDHXr50jxhrxG6d23ECTAQKTJxEKPXHOiI4gy20bvCH3gAeHd3ZBh4jpkf8Al0wa5JLglgtEPELyj/5RLWwrqQcAEFQB+yZ6eRrtQdzsY713FjKxtAgEeIEmC27GJwaVLhcMBRngG2lv1eUkYkHAGKvaVAYJO2MnafeE58OYPrHyqFNNuB7s84JttExzJDen1qbSaVnbapt8zAB5mY2z0J6Tg/PPVvhFEmqcm+WcHaTzaREeEZz8s0asXUJMEbD4FkNABmIYE7YxmIMx0p/DttxhpdShQ2mIKbzuLGBsVmJFrmFIkiTjbmlZ3aLUNae2wUE7rb7IVo5BpYQsjxZPhHwqpwWHZLug3wzssyqznvO72vJKgsDtgEAFg05wYOM9IvaeyHvLvXCggA7iu39naW3ACMeI4gZqPhmst5vWmuK5IBtMykNzPhnbuHkTzkDnijjdnVe010EpcKgraUqqo0AwQ2eeTPToKrgnJf8AU6r63+dvUzvOQ3wvidt5/wAtXgSFIPh/VyQCOuKvWNGisWRVBbmygDd8SOdYjR9m7jbn0o7xtwLBWEKVkMvijaeRAgEyYmKPaPhesBURdVDHhgEhgfEWaVCgiIwQa0h4uaxON+qDlPoaGK61sjnViyl6ZW1bEN+sWBjz5kTV7XaYsAQMjnXXHXUnsN6DSsERSIounDAUEyG86pvoHAmOVaLUTJelJFOKUVJtpBauzOhm2lFP213bSsKI4pRUm2ubaLChkUop8V2KLCjzztaBZvs7LcdctdcAKQGG1bW6PEmBjn4RmsPqtQSglCQHhCAZA/eIGZ6H41uOOcOt6h7wuMovHItX8XFwfcdfC2ACohoAORuNecajWXdO0K3QqwyOR9xlPIg5gfKvM8TDido2gdtXTDWk3Q0uyqOqA8ozyBz5zNWOC6gXLgDqdltHjwhsmQvxG4jJ8o8qojijXdivhU3lT+yTkjngbs+hMiipfS7GFxmZpChrYIUoZ3SxMbxg8s7ulcsk+G/z2NCtpxO9Rk5Gdq4LAGFKnax/d6jlApVVKW4nTMZ3Nm5tJORs3DkAA0bsAnMYpUnxPavz6Bgel8Ha9pT3rAlwsoNwgh1Ib5kAbcVSXRX1dUNtw7ZSIG7MYMxJ6mcVX0+qZEKqBkkkwSPSD05cx61odOA1q3cYDI8JbcAGO4CSMbTBOM49c1TjtkexDY1ri/ba3+ibDC42QeW5ywWSJ+kma2nHNJbvPevNdW2HkbjaYpduKu6EZZ2rgkMIMPmSKv8AZXs54u+t2bOrTubexncMocA96kxKvubkREZ5138U63O51Ontqm5ldCoLPabaJDBj3Z6gnzI9auXwrP8AJWyMtobdtUHeMyuu0nbBbcBBUiJUZn1jrWz7N6Y3Llq8lxQm/AY7musWndDQoKieUGBgVZ4fwDTm0Xs27xVnG4PtY5UbSCpJIQTkCYbniu6vsDct2QbW0kC4z2/CWO8Q6qxTMqAJgegqI6Uou7sFHqHuztpfxd47jbfexVGUIWtmC67CSSN4nePPFa3fWE4Hd19vQq1sWr7KGCi4SLhUN7u4GMQRtJyQM1quHapriy6FG5EHGeuJNdUH0NEE5pA1W3U5WrQZYphNM31HuoAq6nQQJBmqcVc13FrVpT31xUHqRP051h+Le1DR2iQhN09IEf1reE8ZOaennBr7dgnkJpl7wCW8I82x+deS8Z9tGp2gWU7pTyPX4yaxHEe2Wpvkm5cY/M0cyg5R7pxPttpbHvXQT5Ln71kOKe19ciwnzOa8le6WmZJqbTad2GBUPUZS04rc9P4P7XL1sN31lbqlpDb9pGBI90iKO6f2u6ViveWblsGZMq0HpyiZ+VZrVdjrbaYKrd3Do8kyYeyCVkkcmk1DpuyGkt2LrX7st4BaYs+0MROe7BMRmegFZ3LozTVUY0l2RrOMcZ4TrVQ37pGw4ncvvYIMTg4oF2w4Jp7tktpry3PCWDtctkXG3ZEYbcAAs4GRNCrOst6C7uW2t/TX7ZR57t+8KggBTG5Buk5EkEc6zOjWzvZbgcW58G0AsMgeKcugySJHLBpcX7jH5EGn4ZdvEKttObW1I8IZgZJDHBjcCfSM9an4pwC1ZIJv2r3ulrdtiW5CV3gFTkx4ZiKr6u6SrrcDNa3M6bWAFss0GUIySFAInwgTmqWnDbSuBAjKciRMboIXlEmIJrPHRFF3XaRl7lWRUR13ZMsZkgsUAIPkDM0qo6Zbly5strzMBdw9fD6mPuPWlRwt5oAlxHQC3c7qSbYJKN1hs7oB6xyp2ie7Y2FQ3dO6NBgqWUypZRID8wPOCPSi+itd7uFwkOPCQpG3lMcs+fp0ooljel4K0HaqbFWd87oLAggBW2ksonJrmjJp5PZ8T+mvQ0nq3jpt36r+r9aOr2k1WiujWqtnZfxcQZUqICzA3W2Mzz/VGIrfWO0Vi85vW9ULJ3oCXshTsPK2XOWkiQSYEdK8+0fC7a31GqRblgKA2yUZCxLAMJAkOGlRg78TWhdtIdcHVT3bgy1vwSWwAVAygAwIgtkk1vzElcn+fQ8ewhxjh1zT3BcQs1p2DvcUjZG6R1jbubAmcdYo/Y45fAAbu3bcoaHXqOa8t2ekz0qPh/ZtUCNp3hSN2dyyDBAi2QsDOYnxH4UuB9nR3dt9Qp70bvDuO1dxyABjMA+Uk4EmjkyTuLGEOHccN0fowhncRJYSAfewpHPrNGFvVjeK8d4fYkMVkY22y2DnlBABmazd/wBrgLd3YTYqjNy5ueAMTAyfvW0U0viZceJ7Hq/e0L4l2s01j/MvKD5Ay30FYSxxvTaiPxWu1D7shLVm5bSOkwpPn5UWt63QaUA2LYdp94jMdPG4J8qpUxyTjuU+L+2W2hK2LL3COrCB9P61keKe0bX3sBhZWYhcf39as8U7m/q7m54e45OxR4hMYLR6UOta61uIs6ZnInL5yPrV4Rn8TBn4O5eku1y6fFyk56csVf0PZZ9glVTLyWOYPLAol/xb48NsegA6+snlTH4AWO69eJE8jkD5sY+1NNClFrfJS4l2WRrSHvN22ACgXbgZ85rNanhC2/Du58pit6LaCwBbYMoMAgg+c5GKy/GNMGIJ5qZFTLILAI0t1U70Nb37rZUdNrbhDZ9JFEOCWiVOBgr+YFB9SsnyifzozwMOZAGMev61KO5M9j07RsgtDvMjZZPzh1/hRDsbpEAJEHcgBwOkYj5/ehehtfolLGItW/SCLlwUU7LWzvt7CI8St8IwfTIH1pxdWXqq3H/FAvtX7Lbd9XbTt3bHxC2Aotlus9fh0GfOhWl9jjkNv1BtwCihfGGHOTMbATzWOhPw9UK1nOM8M15E6fU2wQhQbk2mSR4ycrIgcgOZ+FDhF5ozyeM8Q7GXDfuW7KPedG2/ogxTAAPiPi3T8MCa0PZXsML19rNx0I7sPdKsQ4fMEBh4wGMEjEpmcVv34X/s/RKLb27YLqdReuBizs0BmCKMu3IdAAKpr2c0iWt9t9+puhkS9aKC9cO/x7V92RyYxgAzEVKgkO2eUdo72o0d8AO8Igt2LqgW9yL4ZBX3gQX6/rAnpSrWXewHenUvpdSl65aYg22QFVmQVXxRIQbQSuShAjBpVLTKwBuFKSgZmySwaBtEjk7A9cRj6Zrur0d0pKMMsQXWNsRKqQCRz6+s0P0LX7Jh0Zkjmolj1BOfjRQaxXHgYSRgTB+nnXmSTezPtoR5+koOVV0ksv1VNX9/n1OabTMMXRPh8QaD4p5zE8prtmzAHIQ24bSYB5T6GpJOZJJJnJmMRApTmiMO6Ozw/wCn6Sjw6kM5Xf8APZHoHALe21ba5buBDsK3e/O3ImdhYQo6nInpRfUdrNLZUA3C8CMSSY6ljAJ9a81S6dg3OYEQM4HIL9aZe2jpO4HPkMfz/OvVhGoo+E8RFR1ppdG/9ms4n22RXYrpUO5QwNxVYlYw0AAQefOsldRblx7xtIrPzxCx5BRgDHIU2xrLlyC3ijG4jMAiB0gAU/ec73X0EjAk9MdKqjO2tiRrDGCHCJA9M5n5cqqcRGnDzeuZkEKCSRgRyB+NQcVu6VoF55IAwA0x8gfzqtd7SaWd3dNcblJUDly94/wptiS6lot/6gMH3/zX7UR0fErz3HU2e7QBtrGfEwMLjAg86HWO07MyBLarv6kkmSPID4daD6ntVqySF2r8EH5sTU2V6B8aPWPG68EzJCwMYx4R8al4twC3duF7jlRjGAMeprGajieof3r7x/3x9lqqbIM7mn1Mt+dKi+N7rHyN7a1mmtWxZS6vPA3bjJ+FTXjoBl7ly5nkoIBH0GeVYHhyqHXJJDCIiPnRzVDnTszkqoIXe0WhtmLei3kEkNcKjAzGd0z5x9K7b7eXTu7vT2kEchuPmPhy8hWU1M7vST5Dp61Y0LmD8D1pN0EI8To9U4Xea7YVngM1okxyBW7+QBFG+zmlMoVMRcIx+sIeR8OWPSsv2f1IGkTcyibd4AnlO5Gjy5edG+ynEUvlASqkXl27SGkjvCIj51Nl6scx+X8s2rLUgs4ppea4Cau2RSBXanh1++tm3Y27e9BuliMIBg7SDug5jzA6E0aFtFwFA59B15/Xmars5mug1PCOyO3oraFjbRVLnc5AALN5mOZrlSXbwUSSAPMkAfelVWS4nz1p+1FvblDIGBOPgCD9Jpt7j+n6WTuGQw28/MTFcGna2x/4KRMEkhoMcgeUEZHU11tXgE6ITMQdogRIPL3TynzFckI6S6o7I+M8QlXEx/8Aiux/yrv1X+dTaXjti40S1sz+vEEehGAfjQM9qLP/AEqfb+VT6LtHYuHabFpDHhLRtJ8mIXwj976+db8uJuv1Pxa/9s02quuinaEI24ME56SJECIzVHimquBLbK+0MfEIAn05Y68qE3O1rodh0+0j9WeXlGIj4Yq7Y4zduEBrCKIJG44wPQVo2kjzpylOTk93kH2d5X/ML+LocDpHOrPCV23VPljmJ8ulV9dxk2htOntQYJ2Ex5TuCwDUOj4mG93xqc7QALqefhwLi/DPwpKSeUTTLvaEbnBAB8A+Mz/KhCq8YX7fD+/lRK1YNzKOpAndmD6AqcrUqcIlFbvRgnd4vUQOXxocktwSItBdYPaLYCQW9KqX9ESxIOCZyY6+Xwq3qltG7cVdyJtkb+eIMDbyJI+ld4dZthWLELuBQiGbqDM/GmNvqDW0Xiy6j4mnlECwbiQYPryIj71eTg1oyO8ieuzl96pa/SIpLIxdesjaR0xkz/WpTTdIdi01+0rCHxIHI/LPOtI3G+GD3nvO05AQgeo5jPOscmwfqk8ubDoZHJarXLAJJ8zNMbpo2547w0g7dPcaeRaMfIsZzP1qex2t04MWtEgHIBmWOh5bZ6gc+lZ3h/A7bKZZxFveAIzykenXNVNA5DecEj+5pWJqKjjc9C4DxltQLlru1VRprzKFyS0L8M4HQUa7BQHD7NkXACGgESTPyz8uXSsp2A0zXNXsiDdsXLYJ5ZUKJPlJFbfg3ZZ9IXDG0EtugaGiSRbJMGJABNSynmMfzqamxqRafuizPudiHYzEjfBPkJCj5Ve/Er+0PqKwt6zbvqw3eFd1xNrDb/l7VETMg5A9BFY23xAkssMII57srJjHyqHq8LqhSSSTvc9t71fMfUVFqdaltC7NCjmef2FeFHimoZrZ6TBgCCRzEc5BPyo1qWvsGCz3bLaMTzKzII9CaHq06FSNj2y4xv0jlFm34SCZVnMxCj5jPxpVhuK3w9uwSZOZEnA2oAfIEwef8KVXw3uCnWwHscJ1dqLN0Hdt/R7CrtGYHONsryNK12E1dybbMwLGQzBgqmTIJ9f3fMV6WvGdLujeZ8+7/jzrjcf04MfpTiZCAfma5Hr6N3aLtHnP+5+/1v2vkGNWW9ldw2xb3KLiOzG6Vba6lbYW3HPwkMZ/eNeh/wC3NLE/pCfLbmqh7S6ZZYK+5gAqtjInmfLly8qvzel+4WDz+x2Qvhvwu1bjq/Ni/d7NpaVIEpmBM8+mak1nBSTp7QnvL9piU/YcNcQrM85Uc458q29rtfp0tw0hpZiBEDJPvdf6Chug47o7l5b13xPbLG2wJG3cxYyoABEmZI60PxWl3f3DCeWgGvsjD+JtQ6seahVYKeqzuzFcHseXMalpB/5Ywef7fOtq3bTTW90wQzEg7gZnoM55UOf2iWpJtbctuMicbQoA8pIH5VPmtNLGfoww3uAV9mNyf/c7iAOds7gDMeIPu6HrU+k7D3pKNcCkSQSocsJgGOnLrNGP94VtnbYoVmRQGIlQfFBjHmcVPpe2w7wb1UsVCkAx+sTyjyIx6UPxcOt+z/oFw1uAG9n7LcLNeVyUaVKEAgROQ2MkUB7NdnDrLchgsOywdxPuhpBBGRHXFeoaXiDLuu3zbZJJtlREW2IwwPNsAY8vWs7/AI7Zb25gvdqSAIUT70ZXk0Y+VXPxKjuU4xi6sB6v2fOjgWxvRmKgHDAbTtluRPnA6TVji/YnUnToiEsZKuCSFYEr3YA6RmaI6/2lpc2gObUEMCBJ+/0jFRt7Tl2kM4aOUr4t3Q46joeWKjzWdn7MXw8Jk7ns11y87Q5ge+OZMD70n9mmvGTZESB/mJzOB186t3fafqB4bbnaOrgE/PHOetVT7S9VvD96Q20CMEGBzg4nqY5mtVqya2F8FvL9jUcF4Bq7CWbT6ZJW4xN0sDuDARbaAZWQIz9M0A4l2Hu6a33+oK2kUDG7c27yAA6nkKr8W9p+pv2xbLbYg7lwxI6yDUOu9ot/UWu5vbXtlQpUr70cjPPdMGR5U1N9gbi4i0Xak6ZxcVW3m2VUMGAg43xAkR5GJFDrnH56EmQQSSTgEZkmcGquo4gHADlmCYQEkhZ5jPT0qD8UByAP8KpanoRJR2V0FOH8cZV2Dcu1t5faWIxAkjktbXsx2lu6i6llWtgOMxllbILQwgzg4kdYrza5rdshcAxPrH55p2g4y9lt1p2tt5rz+tN6kmhJJdD1lHFm6dNebuxctpDLb8W8rD/piDAMcukGavN2KssBu3NjDd4ZA5iIx1n515SvbS/sdSwO8QzFEkyI5xMx1p9n2iaxE2LffbAAnbgCAIMYwKlSkaScXVI9Ku+zq2VKrdvAGMbxzHqUJrteVt2z1TLsN+5t+P8AEUqfFIjB6Xc7Jacx+nvREEd2DOQZ96BTR2PsBYOp1fpAQAeYjIisza7b3MSqx/5UR0/bHcJgLnzMfUj7V4D58eiI412X3/sL2ux+kiDd1LZnIWp/8N6aFXvNQYMj3P5VQ0naFGmWjrz/AK0Ssa9WHhauaWvqLdD4/REKdldEDuK3m/7imfXFWL3AdI0fo7gjyKCcRnGad+JHKSalW7jE/Ol5mb3Hx+iKKdmtEDJtXDPMbhB8zy51P/sXRBpGmaR5PHxwBBqyLv8AcUhe8/uKfmZhxvsiI8L0nL8MfjvM/Oq/+HtFv3nT3CSZ/wA54+n8KvLqPSn/AIodP7+9NeJmg5j7L2RLqdTYe33TWW2ERtDRjoMZoZq+BaC4AH09zHlccfWDmrvegeXzpd8PSq81qb2VzZdl7IFp2Z4Ysf8ACufi7n8zTn7N8OIj8KR6Bmj6TRYXF9PpXBcWen8aPNancOY+y9jPXuxmiaYQoP3QZ+ZL5qp/u50XVr30A/jWrYj/AEArpcEY/IU143VWzFzPRGOPs30v7d36f1pyeznSdTdx1j/9VrMen2qNiKfn9XuLm+iM9Z9nvDgIYahz5hgv2qyvYjhoEdzeJ8yxJ/OjAaesfKlsPmPSl5/V7hzn2XsAH7DcOnFrUfDeB/Cujsbw7/p7/wD9po4+P7FcRs8jS89rdw5z7L2M3qOxmj/UtEfEsx+pePtVZ+wungQpn4CPpNbBQPX6CoceR+lNeP1u4nrS7L2Mc3Ya2Og+n9a5W0Zx+zSo/wCQ1u5PMkeX6fRrmIcjqTAA69Y+8URtIywBbt/uy8j0wuJolY4IBG55A/ZUZ+ZFXdPp0SCFaRylifnHKt566fqZFPRhhyt2ZOTFpuXxJ50bsoT1ER0WPlk1y3qukGpPxI/0Fcc5N9CiZMc/rT1uTj8zVcvPp8QTTtwPOsslWSOxmAa6gPn9KYjqDnlT2ug9RRb6APE55xT8+tRBm6T+VJGzyY/SjJVk4tmMVwLHMj+X0pnfN5fWaTag9YqWGCVW+EVIij92qYuTz+1S9/j+/wCHOpFgkUegru8TAioEJ5kY+ZphiT5f360UBO7AnOfmaabg6/ef5VEjTyBrp9Z86OER1X+lc3/2Ziu7SRMgfc/SuAGcwR/fSnSAcOUkTPlTWuAcvzpxY9MRmTTGE8+f9+dIBjuZ5120Aef5muz0/P8ApSzH+mamiaH4OB+ZNcptu2PT50qfCh0D3s4zSNg9T/ZzSpV0tktI5bXn6GKcyxzzSpUmxE9sE+VIWaVKsuJsY86cVP8AhoPQD0pUqGyxKo9T8TXSef8ApSpUmMTp686TWYjP9aVKoixHHSGg5P2pN0Ix0/nSpVpLA2dLnlPTyqI5Hr6/TlSpUIRLZtNHij5cvpHmK4jmSIXzzSpVTWQELU/KpIjoOVKlU9RjHeSAaeyhc8+vIUqVElQDbjzyHlTBppk8ozia5SrPoScvJtE9c0qVKg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data:image/jpeg;base64,/9j/4AAQSkZJRgABAQAAAQABAAD/2wCEAAkGBhQSEBUUEhQWFBUWFhoXGBgXGBcaGBgXIBwZGRgXHhgcGyYgGhojGR4YHy8gIycpLCwsFyAxNTAqNSYrLSkBCQoKDgwOGg8PGiwkHyUsLCwsLCotKSwsLCwpKS0sKSwpLCkpLCwsLCwsLCwsKSwsLCksKSwtLCwsLCwpLCwsLP/AABEIAJYAyAMBIgACEQEDEQH/xAAcAAABBQEBAQAAAAAAAAAAAAAFAAIDBAYBBwj/xABCEAACAQMCAwUGAggDBwUAAAABAhEAAyEEEgUxQQYTIlFhBzJxgZGhFLEjQlJiwdHh8BYz8RUXJFNUcoIlNEOT4v/EABoBAAMBAQEBAAAAAAAAAAAAAAABAgMEBQb/xAAwEQACAgECBAQFBAIDAAAAAAAAAQIRIQMxEhNBUQQUYZEicYGh8AVSwdFysRUjQv/aAAwDAQACEQMRAD8A8jFqCI5kiOePSriXDsIIWZgkGCADy24x8eWKitJHvsWQ5Ofoc/f0q1qdEqE7XUgnwCZJHkSBAOfPmDXNZiyBXmARnlOBHX0+prY9ntYRdFvUoCjrtaVVWySwbcvIgkZOCDFZhLabjvwfCdudxn061o9LwS4be606hGO2WJVxEvjdG8ADcef1pRlO6gs/YzlXU03F+6v2FSyih7eS9xbY3BRBErgkkL06dOdZm/wi4uby7zuCyW8QU+KARmR9twxUmi4uW8NxVa20Bim0EmFLbuUTjOBIFEbupsWW23bV0AoZtsSVE5EPt3SSIgYHn1qXqamq6lSrrn6bWSko7DOGJsItvcLKGyHtnbE+eCZOJIgkVtTpNFcZHCXAJiFW4F5NgwJEEk46gVneBdoULOtttQ7ENB3Se7HiBi4DIUSJJz6861eh4vatW0t+KeihDyJwAATgTynHpW+lCEXUmvb+ROTDpOPypm2q2j4j3rMFRwoHvsu1WPVROZHwq7FerFqsGDsi212KftpbaqxUMilFOilFFgNilFPilFADaVOiuxSAbFdrtKkMznaLtBss3wqnwEo3PIKEnb5HmM+RNePa+/uYELDbVgZHhAktJ96ecnrNbbtHqbja26hQPcUphR4dpJ2lh1hYBzEkHpWI4kIdtqnBktzJBnEz7s4xygRXja+o56ji+h0QWAhaulkdWU4G4KJHWWJ5SPd8JEExVFtPEXbLtLGGWACEAgkEGDHXr50jxhrxG6d23ECTAQKTJxEKPXHOiI4gy20bvCH3gAeHd3ZBh4jpkf8Al0wa5JLglgtEPELyj/5RLWwrqQcAEFQB+yZ6eRrtQdzsY713FjKxtAgEeIEmC27GJwaVLhcMBRngG2lv1eUkYkHAGKvaVAYJO2MnafeE58OYPrHyqFNNuB7s84JttExzJDen1qbSaVnbapt8zAB5mY2z0J6Tg/PPVvhFEmqcm+WcHaTzaREeEZz8s0asXUJMEbD4FkNABmIYE7YxmIMx0p/DttxhpdShQ2mIKbzuLGBsVmJFrmFIkiTjbmlZ3aLUNae2wUE7rb7IVo5BpYQsjxZPhHwqpwWHZLug3wzssyqznvO72vJKgsDtgEAFg05wYOM9IvaeyHvLvXCggA7iu39naW3ACMeI4gZqPhmst5vWmuK5IBtMykNzPhnbuHkTzkDnijjdnVe010EpcKgraUqqo0AwQ2eeTPToKrgnJf8AU6r63+dvUzvOQ3wvidt5/wAtXgSFIPh/VyQCOuKvWNGisWRVBbmygDd8SOdYjR9m7jbn0o7xtwLBWEKVkMvijaeRAgEyYmKPaPhesBURdVDHhgEhgfEWaVCgiIwQa0h4uaxON+qDlPoaGK61sjnViyl6ZW1bEN+sWBjz5kTV7XaYsAQMjnXXHXUnsN6DSsERSIounDAUEyG86pvoHAmOVaLUTJelJFOKUVJtpBauzOhm2lFP213bSsKI4pRUm2ubaLChkUop8V2KLCjzztaBZvs7LcdctdcAKQGG1bW6PEmBjn4RmsPqtQSglCQHhCAZA/eIGZ6H41uOOcOt6h7wuMovHItX8XFwfcdfC2ACohoAORuNecajWXdO0K3QqwyOR9xlPIg5gfKvM8TDido2gdtXTDWk3Q0uyqOqA8ozyBz5zNWOC6gXLgDqdltHjwhsmQvxG4jJ8o8qojijXdivhU3lT+yTkjngbs+hMiipfS7GFxmZpChrYIUoZ3SxMbxg8s7ulcsk+G/z2NCtpxO9Rk5Gdq4LAGFKnax/d6jlApVVKW4nTMZ3Nm5tJORs3DkAA0bsAnMYpUnxPavz6Bgel8Ha9pT3rAlwsoNwgh1Ib5kAbcVSXRX1dUNtw7ZSIG7MYMxJ6mcVX0+qZEKqBkkkwSPSD05cx61odOA1q3cYDI8JbcAGO4CSMbTBOM49c1TjtkexDY1ri/ba3+ibDC42QeW5ywWSJ+kma2nHNJbvPevNdW2HkbjaYpduKu6EZZ2rgkMIMPmSKv8AZXs54u+t2bOrTubexncMocA96kxKvubkREZ5138U63O51Ontqm5ldCoLPabaJDBj3Z6gnzI9auXwrP8AJWyMtobdtUHeMyuu0nbBbcBBUiJUZn1jrWz7N6Y3Llq8lxQm/AY7musWndDQoKieUGBgVZ4fwDTm0Xs27xVnG4PtY5UbSCpJIQTkCYbniu6vsDct2QbW0kC4z2/CWO8Q6qxTMqAJgegqI6Uou7sFHqHuztpfxd47jbfexVGUIWtmC67CSSN4nePPFa3fWE4Hd19vQq1sWr7KGCi4SLhUN7u4GMQRtJyQM1quHapriy6FG5EHGeuJNdUH0NEE5pA1W3U5WrQZYphNM31HuoAq6nQQJBmqcVc13FrVpT31xUHqRP051h+Le1DR2iQhN09IEf1reE8ZOaennBr7dgnkJpl7wCW8I82x+deS8Z9tGp2gWU7pTyPX4yaxHEe2Wpvkm5cY/M0cyg5R7pxPttpbHvXQT5Ln71kOKe19ciwnzOa8le6WmZJqbTad2GBUPUZS04rc9P4P7XL1sN31lbqlpDb9pGBI90iKO6f2u6ViveWblsGZMq0HpyiZ+VZrVdjrbaYKrd3Do8kyYeyCVkkcmk1DpuyGkt2LrX7st4BaYs+0MROe7BMRmegFZ3LozTVUY0l2RrOMcZ4TrVQ37pGw4ncvvYIMTg4oF2w4Jp7tktpry3PCWDtctkXG3ZEYbcAAs4GRNCrOst6C7uW2t/TX7ZR57t+8KggBTG5Buk5EkEc6zOjWzvZbgcW58G0AsMgeKcugySJHLBpcX7jH5EGn4ZdvEKttObW1I8IZgZJDHBjcCfSM9an4pwC1ZIJv2r3ulrdtiW5CV3gFTkx4ZiKr6u6SrrcDNa3M6bWAFss0GUIySFAInwgTmqWnDbSuBAjKciRMboIXlEmIJrPHRFF3XaRl7lWRUR13ZMsZkgsUAIPkDM0qo6Zbly5strzMBdw9fD6mPuPWlRwt5oAlxHQC3c7qSbYJKN1hs7oB6xyp2ie7Y2FQ3dO6NBgqWUypZRID8wPOCPSi+itd7uFwkOPCQpG3lMcs+fp0ooljel4K0HaqbFWd87oLAggBW2ksonJrmjJp5PZ8T+mvQ0nq3jpt36r+r9aOr2k1WiujWqtnZfxcQZUqICzA3W2Mzz/VGIrfWO0Vi85vW9ULJ3oCXshTsPK2XOWkiQSYEdK8+0fC7a31GqRblgKA2yUZCxLAMJAkOGlRg78TWhdtIdcHVT3bgy1vwSWwAVAygAwIgtkk1vzElcn+fQ8ewhxjh1zT3BcQs1p2DvcUjZG6R1jbubAmcdYo/Y45fAAbu3bcoaHXqOa8t2ekz0qPh/ZtUCNp3hSN2dyyDBAi2QsDOYnxH4UuB9nR3dt9Qp70bvDuO1dxyABjMA+Uk4EmjkyTuLGEOHccN0fowhncRJYSAfewpHPrNGFvVjeK8d4fYkMVkY22y2DnlBABmazd/wBrgLd3YTYqjNy5ueAMTAyfvW0U0viZceJ7Hq/e0L4l2s01j/MvKD5Ay30FYSxxvTaiPxWu1D7shLVm5bSOkwpPn5UWt63QaUA2LYdp94jMdPG4J8qpUxyTjuU+L+2W2hK2LL3COrCB9P61keKe0bX3sBhZWYhcf39as8U7m/q7m54e45OxR4hMYLR6UOta61uIs6ZnInL5yPrV4Rn8TBn4O5eku1y6fFyk56csVf0PZZ9glVTLyWOYPLAol/xb48NsegA6+snlTH4AWO69eJE8jkD5sY+1NNClFrfJS4l2WRrSHvN22ACgXbgZ85rNanhC2/Du58pit6LaCwBbYMoMAgg+c5GKy/GNMGIJ5qZFTLILAI0t1U70Nb37rZUdNrbhDZ9JFEOCWiVOBgr+YFB9SsnyifzozwMOZAGMev61KO5M9j07RsgtDvMjZZPzh1/hRDsbpEAJEHcgBwOkYj5/ehehtfolLGItW/SCLlwUU7LWzvt7CI8St8IwfTIH1pxdWXqq3H/FAvtX7Lbd9XbTt3bHxC2Aotlus9fh0GfOhWl9jjkNv1BtwCihfGGHOTMbATzWOhPw9UK1nOM8M15E6fU2wQhQbk2mSR4ycrIgcgOZ+FDhF5ozyeM8Q7GXDfuW7KPedG2/ogxTAAPiPi3T8MCa0PZXsML19rNx0I7sPdKsQ4fMEBh4wGMEjEpmcVv34X/s/RKLb27YLqdReuBizs0BmCKMu3IdAAKpr2c0iWt9t9+puhkS9aKC9cO/x7V92RyYxgAzEVKgkO2eUdo72o0d8AO8Igt2LqgW9yL4ZBX3gQX6/rAnpSrWXewHenUvpdSl65aYg22QFVmQVXxRIQbQSuShAjBpVLTKwBuFKSgZmySwaBtEjk7A9cRj6Zrur0d0pKMMsQXWNsRKqQCRz6+s0P0LX7Jh0Zkjmolj1BOfjRQaxXHgYSRgTB+nnXmSTezPtoR5+koOVV0ksv1VNX9/n1OabTMMXRPh8QaD4p5zE8prtmzAHIQ24bSYB5T6GpJOZJJJnJmMRApTmiMO6Ozw/wCn6Sjw6kM5Xf8APZHoHALe21ba5buBDsK3e/O3ImdhYQo6nInpRfUdrNLZUA3C8CMSSY6ljAJ9a81S6dg3OYEQM4HIL9aZe2jpO4HPkMfz/OvVhGoo+E8RFR1ppdG/9ms4n22RXYrpUO5QwNxVYlYw0AAQefOsldRblx7xtIrPzxCx5BRgDHIU2xrLlyC3ijG4jMAiB0gAU/ec73X0EjAk9MdKqjO2tiRrDGCHCJA9M5n5cqqcRGnDzeuZkEKCSRgRyB+NQcVu6VoF55IAwA0x8gfzqtd7SaWd3dNcblJUDly94/wptiS6lot/6gMH3/zX7UR0fErz3HU2e7QBtrGfEwMLjAg86HWO07MyBLarv6kkmSPID4daD6ntVqySF2r8EH5sTU2V6B8aPWPG68EzJCwMYx4R8al4twC3duF7jlRjGAMeprGajieof3r7x/3x9lqqbIM7mn1Mt+dKi+N7rHyN7a1mmtWxZS6vPA3bjJ+FTXjoBl7ly5nkoIBH0GeVYHhyqHXJJDCIiPnRzVDnTszkqoIXe0WhtmLei3kEkNcKjAzGd0z5x9K7b7eXTu7vT2kEchuPmPhy8hWU1M7vST5Dp61Y0LmD8D1pN0EI8To9U4Xea7YVngM1okxyBW7+QBFG+zmlMoVMRcIx+sIeR8OWPSsv2f1IGkTcyibd4AnlO5Gjy5edG+ynEUvlASqkXl27SGkjvCIj51Nl6scx+X8s2rLUgs4ppea4Cau2RSBXanh1++tm3Y27e9BuliMIBg7SDug5jzA6E0aFtFwFA59B15/Xmars5mug1PCOyO3oraFjbRVLnc5AALN5mOZrlSXbwUSSAPMkAfelVWS4nz1p+1FvblDIGBOPgCD9Jpt7j+n6WTuGQw28/MTFcGna2x/4KRMEkhoMcgeUEZHU11tXgE6ITMQdogRIPL3TynzFckI6S6o7I+M8QlXEx/8Aiux/yrv1X+dTaXjti40S1sz+vEEehGAfjQM9qLP/AEqfb+VT6LtHYuHabFpDHhLRtJ8mIXwj976+db8uJuv1Pxa/9s02quuinaEI24ME56SJECIzVHimquBLbK+0MfEIAn05Y68qE3O1rodh0+0j9WeXlGIj4Yq7Y4zduEBrCKIJG44wPQVo2kjzpylOTk93kH2d5X/ML+LocDpHOrPCV23VPljmJ8ulV9dxk2htOntQYJ2Ex5TuCwDUOj4mG93xqc7QALqefhwLi/DPwpKSeUTTLvaEbnBAB8A+Mz/KhCq8YX7fD+/lRK1YNzKOpAndmD6AqcrUqcIlFbvRgnd4vUQOXxocktwSItBdYPaLYCQW9KqX9ESxIOCZyY6+Xwq3qltG7cVdyJtkb+eIMDbyJI+ld4dZthWLELuBQiGbqDM/GmNvqDW0Xiy6j4mnlECwbiQYPryIj71eTg1oyO8ieuzl96pa/SIpLIxdesjaR0xkz/WpTTdIdi01+0rCHxIHI/LPOtI3G+GD3nvO05AQgeo5jPOscmwfqk8ubDoZHJarXLAJJ8zNMbpo2547w0g7dPcaeRaMfIsZzP1qex2t04MWtEgHIBmWOh5bZ6gc+lZ3h/A7bKZZxFveAIzykenXNVNA5DecEj+5pWJqKjjc9C4DxltQLlru1VRprzKFyS0L8M4HQUa7BQHD7NkXACGgESTPyz8uXSsp2A0zXNXsiDdsXLYJ5ZUKJPlJFbfg3ZZ9IXDG0EtugaGiSRbJMGJABNSynmMfzqamxqRafuizPudiHYzEjfBPkJCj5Ve/Er+0PqKwt6zbvqw3eFd1xNrDb/l7VETMg5A9BFY23xAkssMII57srJjHyqHq8LqhSSSTvc9t71fMfUVFqdaltC7NCjmef2FeFHimoZrZ6TBgCCRzEc5BPyo1qWvsGCz3bLaMTzKzII9CaHq06FSNj2y4xv0jlFm34SCZVnMxCj5jPxpVhuK3w9uwSZOZEnA2oAfIEwef8KVXw3uCnWwHscJ1dqLN0Hdt/R7CrtGYHONsryNK12E1dybbMwLGQzBgqmTIJ9f3fMV6WvGdLujeZ8+7/jzrjcf04MfpTiZCAfma5Hr6N3aLtHnP+5+/1v2vkGNWW9ldw2xb3KLiOzG6Vba6lbYW3HPwkMZ/eNeh/wC3NLE/pCfLbmqh7S6ZZYK+5gAqtjInmfLly8qvzel+4WDz+x2Qvhvwu1bjq/Ni/d7NpaVIEpmBM8+mak1nBSTp7QnvL9piU/YcNcQrM85Uc458q29rtfp0tw0hpZiBEDJPvdf6Chug47o7l5b13xPbLG2wJG3cxYyoABEmZI60PxWl3f3DCeWgGvsjD+JtQ6seahVYKeqzuzFcHseXMalpB/5Ywef7fOtq3bTTW90wQzEg7gZnoM55UOf2iWpJtbctuMicbQoA8pIH5VPmtNLGfoww3uAV9mNyf/c7iAOds7gDMeIPu6HrU+k7D3pKNcCkSQSocsJgGOnLrNGP94VtnbYoVmRQGIlQfFBjHmcVPpe2w7wb1UsVCkAx+sTyjyIx6UPxcOt+z/oFw1uAG9n7LcLNeVyUaVKEAgROQ2MkUB7NdnDrLchgsOywdxPuhpBBGRHXFeoaXiDLuu3zbZJJtlREW2IwwPNsAY8vWs7/AI7Zb25gvdqSAIUT70ZXk0Y+VXPxKjuU4xi6sB6v2fOjgWxvRmKgHDAbTtluRPnA6TVji/YnUnToiEsZKuCSFYEr3YA6RmaI6/2lpc2gObUEMCBJ+/0jFRt7Tl2kM4aOUr4t3Q46joeWKjzWdn7MXw8Jk7ns11y87Q5ge+OZMD70n9mmvGTZESB/mJzOB186t3fafqB4bbnaOrgE/PHOetVT7S9VvD96Q20CMEGBzg4nqY5mtVqya2F8FvL9jUcF4Bq7CWbT6ZJW4xN0sDuDARbaAZWQIz9M0A4l2Hu6a33+oK2kUDG7c27yAA6nkKr8W9p+pv2xbLbYg7lwxI6yDUOu9ot/UWu5vbXtlQpUr70cjPPdMGR5U1N9gbi4i0Xak6ZxcVW3m2VUMGAg43xAkR5GJFDrnH56EmQQSSTgEZkmcGquo4gHADlmCYQEkhZ5jPT0qD8UByAP8KpanoRJR2V0FOH8cZV2Dcu1t5faWIxAkjktbXsx2lu6i6llWtgOMxllbILQwgzg4kdYrza5rdshcAxPrH55p2g4y9lt1p2tt5rz+tN6kmhJJdD1lHFm6dNebuxctpDLb8W8rD/piDAMcukGavN2KssBu3NjDd4ZA5iIx1n515SvbS/sdSwO8QzFEkyI5xMx1p9n2iaxE2LffbAAnbgCAIMYwKlSkaScXVI9Ku+zq2VKrdvAGMbxzHqUJrteVt2z1TLsN+5t+P8AEUqfFIjB6Xc7Jacx+nvREEd2DOQZ96BTR2PsBYOp1fpAQAeYjIisza7b3MSqx/5UR0/bHcJgLnzMfUj7V4D58eiI412X3/sL2ux+kiDd1LZnIWp/8N6aFXvNQYMj3P5VQ0naFGmWjrz/AK0Ssa9WHhauaWvqLdD4/REKdldEDuK3m/7imfXFWL3AdI0fo7gjyKCcRnGad+JHKSalW7jE/Ol5mb3Hx+iKKdmtEDJtXDPMbhB8zy51P/sXRBpGmaR5PHxwBBqyLv8AcUhe8/uKfmZhxvsiI8L0nL8MfjvM/Oq/+HtFv3nT3CSZ/wA54+n8KvLqPSn/AIodP7+9NeJmg5j7L2RLqdTYe33TWW2ERtDRjoMZoZq+BaC4AH09zHlccfWDmrvegeXzpd8PSq81qb2VzZdl7IFp2Z4Ysf8ACufi7n8zTn7N8OIj8KR6Bmj6TRYXF9PpXBcWen8aPNancOY+y9jPXuxmiaYQoP3QZ+ZL5qp/u50XVr30A/jWrYj/AEArpcEY/IU143VWzFzPRGOPs30v7d36f1pyeznSdTdx1j/9VrMen2qNiKfn9XuLm+iM9Z9nvDgIYahz5hgv2qyvYjhoEdzeJ8yxJ/OjAaesfKlsPmPSl5/V7hzn2XsAH7DcOnFrUfDeB/Cujsbw7/p7/wD9po4+P7FcRs8jS89rdw5z7L2M3qOxmj/UtEfEsx+pePtVZ+wungQpn4CPpNbBQPX6CoceR+lNeP1u4nrS7L2Mc3Ya2Og+n9a5W0Zx+zSo/wCQ1u5PMkeX6fRrmIcjqTAA69Y+8URtIywBbt/uy8j0wuJolY4IBG55A/ZUZ+ZFXdPp0SCFaRylifnHKt566fqZFPRhhyt2ZOTFpuXxJ50bsoT1ER0WPlk1y3qukGpPxI/0Fcc5N9CiZMc/rT1uTj8zVcvPp8QTTtwPOsslWSOxmAa6gPn9KYjqDnlT2ug9RRb6APE55xT8+tRBm6T+VJGzyY/SjJVk4tmMVwLHMj+X0pnfN5fWaTag9YqWGCVW+EVIij92qYuTz+1S9/j+/wCHOpFgkUegru8TAioEJ5kY+ZphiT5f360UBO7AnOfmaabg6/ef5VEjTyBrp9Z86OER1X+lc3/2Ziu7SRMgfc/SuAGcwR/fSnSAcOUkTPlTWuAcvzpxY9MRmTTGE8+f9+dIBjuZ5120Aef5muz0/P8ApSzH+mamiaH4OB+ZNcptu2PT50qfCh0D3s4zSNg9T/ZzSpV0tktI5bXn6GKcyxzzSpUmxE9sE+VIWaVKsuJsY86cVP8AhoPQD0pUqGyxKo9T8TXSef8ApSpUmMTp686TWYjP9aVKoixHHSGg5P2pN0Ix0/nSpVpLA2dLnlPTyqI5Hr6/TlSpUIRLZtNHij5cvpHmK4jmSIXzzSpVTWQELU/KpIjoOVKlU9RjHeSAaeyhc8+vIUqVElQDbjzyHlTBppk8ozia5SrPoScvJtE9c0qVKg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tertiales_250_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072" y="4756588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682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3003" y="641131"/>
            <a:ext cx="8596668" cy="1320800"/>
          </a:xfrm>
        </p:spPr>
        <p:txBody>
          <a:bodyPr/>
          <a:lstStyle/>
          <a:p>
            <a:r>
              <a:rPr lang="fr-FR" dirty="0" smtClean="0"/>
              <a:t>Classes and modules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1868" y="1340069"/>
            <a:ext cx="4185623" cy="1200258"/>
          </a:xfrm>
        </p:spPr>
        <p:txBody>
          <a:bodyPr/>
          <a:lstStyle/>
          <a:p>
            <a:r>
              <a:rPr lang="en-US" dirty="0"/>
              <a:t>Course to follow and validate </a:t>
            </a:r>
            <a:r>
              <a:rPr lang="en-US" dirty="0" smtClean="0"/>
              <a:t>in our partner </a:t>
            </a:r>
            <a:r>
              <a:rPr lang="en-US" dirty="0"/>
              <a:t>university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88383" y="1624955"/>
            <a:ext cx="4412634" cy="576262"/>
          </a:xfrm>
        </p:spPr>
        <p:txBody>
          <a:bodyPr/>
          <a:lstStyle/>
          <a:p>
            <a:r>
              <a:rPr lang="en-US" dirty="0"/>
              <a:t>Modules </a:t>
            </a:r>
            <a:r>
              <a:rPr lang="en-US" dirty="0" smtClean="0"/>
              <a:t>evaluated </a:t>
            </a:r>
            <a:r>
              <a:rPr lang="en-US" dirty="0"/>
              <a:t>by the </a:t>
            </a:r>
            <a:r>
              <a:rPr lang="en-US" dirty="0" smtClean="0"/>
              <a:t>university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/>
              <a:t>Valenciennes</a:t>
            </a:r>
            <a:endParaRPr lang="fr-FR" dirty="0"/>
          </a:p>
        </p:txBody>
      </p:sp>
      <p:pic>
        <p:nvPicPr>
          <p:cNvPr id="4098" name="Picture 2" descr="http://www.jobboom.com/carriere/wp-content/uploads/2013/05/etudiant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433" y="4531145"/>
            <a:ext cx="3763251" cy="2137669"/>
          </a:xfrm>
          <a:prstGeom prst="rect">
            <a:avLst/>
          </a:prstGeom>
          <a:noFill/>
        </p:spPr>
      </p:pic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612683" y="2516528"/>
            <a:ext cx="4185623" cy="41207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Communications and </a:t>
            </a:r>
            <a:r>
              <a:rPr lang="fr-FR" dirty="0"/>
              <a:t>Intercultural </a:t>
            </a:r>
            <a:r>
              <a:rPr lang="fr-FR" dirty="0" smtClean="0"/>
              <a:t>Studies</a:t>
            </a:r>
          </a:p>
          <a:p>
            <a:r>
              <a:rPr lang="en-US" dirty="0" smtClean="0"/>
              <a:t>Marketing </a:t>
            </a:r>
          </a:p>
          <a:p>
            <a:r>
              <a:rPr lang="en-US" dirty="0" smtClean="0"/>
              <a:t>International </a:t>
            </a:r>
            <a:r>
              <a:rPr lang="en-US" dirty="0"/>
              <a:t>Marketing </a:t>
            </a:r>
            <a:endParaRPr lang="en-US" dirty="0" smtClean="0"/>
          </a:p>
          <a:p>
            <a:r>
              <a:rPr lang="en-US" dirty="0" smtClean="0"/>
              <a:t>Strategies of Communication</a:t>
            </a:r>
          </a:p>
          <a:p>
            <a:r>
              <a:rPr lang="en-US" dirty="0" smtClean="0"/>
              <a:t>Financial Analysis</a:t>
            </a:r>
          </a:p>
          <a:p>
            <a:r>
              <a:rPr lang="fr-FR" dirty="0"/>
              <a:t>International Trade </a:t>
            </a:r>
            <a:r>
              <a:rPr lang="fr-FR" dirty="0" smtClean="0"/>
              <a:t>Methods</a:t>
            </a:r>
          </a:p>
          <a:p>
            <a:r>
              <a:rPr lang="en-US" dirty="0" smtClean="0"/>
              <a:t>International </a:t>
            </a:r>
            <a:r>
              <a:rPr lang="en-US" dirty="0"/>
              <a:t>Business  N</a:t>
            </a:r>
            <a:r>
              <a:rPr lang="en-US" dirty="0" smtClean="0"/>
              <a:t>egotiations </a:t>
            </a:r>
          </a:p>
          <a:p>
            <a:r>
              <a:rPr lang="fr-FR" dirty="0"/>
              <a:t>International O</a:t>
            </a:r>
            <a:r>
              <a:rPr lang="fr-FR" dirty="0" smtClean="0"/>
              <a:t>perational </a:t>
            </a:r>
            <a:r>
              <a:rPr lang="fr-FR" dirty="0"/>
              <a:t>M</a:t>
            </a:r>
            <a:r>
              <a:rPr lang="fr-FR" dirty="0" smtClean="0"/>
              <a:t>anagement</a:t>
            </a:r>
          </a:p>
          <a:p>
            <a:r>
              <a:rPr lang="en-US" dirty="0" smtClean="0"/>
              <a:t>International </a:t>
            </a:r>
            <a:r>
              <a:rPr lang="en-US" dirty="0"/>
              <a:t>Logistics </a:t>
            </a:r>
            <a:endParaRPr lang="en-US" dirty="0" smtClean="0"/>
          </a:p>
          <a:p>
            <a:r>
              <a:rPr lang="en-US" dirty="0" smtClean="0"/>
              <a:t>Business languages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Tutored group project </a:t>
            </a:r>
          </a:p>
          <a:p>
            <a:endParaRPr lang="en-US" dirty="0" smtClean="0"/>
          </a:p>
          <a:p>
            <a:r>
              <a:rPr lang="en-US" dirty="0" smtClean="0"/>
              <a:t>Internship abroad or export department of a French company (minimum 12 weeks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7861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the license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gain the necessary skills and competences for working in International marketing, management &amp; strategic management, finance, business &amp; economics on a European &amp; international </a:t>
            </a:r>
            <a:r>
              <a:rPr lang="en-US" dirty="0" smtClean="0"/>
              <a:t>level</a:t>
            </a:r>
          </a:p>
          <a:p>
            <a:endParaRPr lang="en-US" dirty="0" smtClean="0"/>
          </a:p>
          <a:p>
            <a:r>
              <a:rPr lang="en-US" dirty="0" smtClean="0"/>
              <a:t>Discover a new country, culture</a:t>
            </a:r>
          </a:p>
          <a:p>
            <a:endParaRPr lang="en-US" dirty="0" smtClean="0"/>
          </a:p>
          <a:p>
            <a:r>
              <a:rPr lang="en-US" dirty="0"/>
              <a:t>French and English diploma and </a:t>
            </a:r>
            <a:r>
              <a:rPr lang="en-US" dirty="0" smtClean="0"/>
              <a:t>the </a:t>
            </a:r>
            <a:r>
              <a:rPr lang="en-US" dirty="0"/>
              <a:t>International </a:t>
            </a:r>
            <a:r>
              <a:rPr lang="en-US" dirty="0" smtClean="0"/>
              <a:t>diploma </a:t>
            </a:r>
            <a:r>
              <a:rPr lang="en-US" dirty="0"/>
              <a:t>(DEMI or DICC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Stay one year abroad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hree-month </a:t>
            </a:r>
            <a:r>
              <a:rPr lang="en-US" dirty="0"/>
              <a:t>internship in a foreign </a:t>
            </a:r>
            <a:r>
              <a:rPr lang="en-US" dirty="0" smtClean="0"/>
              <a:t>company (professional experience)</a:t>
            </a:r>
          </a:p>
          <a:p>
            <a:endParaRPr lang="en-US" dirty="0" smtClean="0"/>
          </a:p>
          <a:p>
            <a:r>
              <a:rPr lang="en-US" dirty="0" smtClean="0"/>
              <a:t>International students in the same class </a:t>
            </a:r>
            <a:endParaRPr lang="en-US" dirty="0"/>
          </a:p>
        </p:txBody>
      </p:sp>
      <p:pic>
        <p:nvPicPr>
          <p:cNvPr id="3074" name="Picture 2" descr="https://encrypted-tbn2.gstatic.com/images?q=tbn:ANd9GcQ6BF_PQTtsjGnEeNQCav7lCaZzSX-NnwsZ6g1IkhgSu7vFXr7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999" y="331076"/>
            <a:ext cx="2295675" cy="152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5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the place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Valenciennes</a:t>
            </a:r>
            <a:r>
              <a:rPr lang="en-US" dirty="0"/>
              <a:t> is very close to Lille, the capital of the “Nord-Pas-de-Calais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Lille </a:t>
            </a:r>
            <a:r>
              <a:rPr lang="en-US" dirty="0"/>
              <a:t>is at the center of many European capitals like Paris, London, Brussels, and </a:t>
            </a:r>
            <a:r>
              <a:rPr lang="en-US" dirty="0" smtClean="0"/>
              <a:t>Amsterdam</a:t>
            </a:r>
          </a:p>
          <a:p>
            <a:endParaRPr lang="en-US" dirty="0" smtClean="0"/>
          </a:p>
          <a:p>
            <a:r>
              <a:rPr lang="en-US" dirty="0" err="1" smtClean="0"/>
              <a:t>Valenciennes</a:t>
            </a:r>
            <a:r>
              <a:rPr lang="en-US" dirty="0" smtClean="0"/>
              <a:t> is a student and dynamic city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AutoShape 2" descr="data:image/jpeg;base64,/9j/4AAQSkZJRgABAQAAAQABAAD/2wCEAAkGBxQSEhUUEBQVFRQXFBgVFRcYGBYXFxcUFBYXFxYVGBccHCggGBwlHBYVITEhJSsrLi4uFyAzODMsNygtLisBCgoKDg0OGhAQGywkHyQsLCwsLCwtLCwsLCwvLywsLCwsLCwsLCwsLCwsLCwsLCwsLCwsLCwsLCwsLCwsLCwsLP/AABEIAMIBAwMBIgACEQEDEQH/xAAbAAABBQEBAAAAAAAAAAAAAAADAQIEBQYAB//EAEgQAAIBAgQCBwQGCAQFAwUAAAECEQADBBIhMQVBBhMiUWFxgTKRobEHFELB0fAjM0NSYnKC4SRTkrIVc6PC8TVksxYlRGOi/8QAGQEAAwEBAQAAAAAAAAAAAAAAAAECAwQF/8QALxEAAgIBAwMBBgYDAQAAAAAAAAECEQMSITEEQVETImFxgZGhFDJCUsHwseHxBf/aAAwDAQACEQMRAD8Av0WnxSgUteueYhhpDTjTTQMaaawp1IaYAyKaaeaaaoQNqGRRGphFMQyK6KdFdTASK6nRXRUjOPsjzP5+NCIo151BRASWIZjtAHZAgbzvrTSKmEk+CpKgDLQyKklaYy1aZBHiup5WkirENpKdFdFADa6KdFKBQA2K6nGkigBsUsU6K6KAGxSxToriY3oGJFI5A3/PpS6nbQd/P0HL191OVI/HnSAAQe4ep/tXVIilpiLyKQ04001gWNNIaU0hpiG00040hpgDNNNPIpCKYgZFNIosU0iiwBxSRRMtNiiwEiiYeyXYKokkge8gD4kUyjYV3UnqyimNXfZFGrP6AGoySai2ioK5JEjjuGs2ltXEDEsxtZpBiYPa7tVG3fVdWb4rib0H/EdYFvPayk6h7YkjzysK0VgHKsiDlEjuMaisOmbaaZtnVNMU000QimkV1HOCIpuWikUhFOxAstJlosV0U7AHlpDTyKbFMQ2K4CnRSgUwGxS10zt7+X96UW+/X88hSsYySdvefuHOlW3z3PefzpRIpYoGNililApYoENilpYrqBl4RTCKORTCKwsqgJFNIoxWmlaqxASKQiilaaVp2IFFIRRMtIVosAcUkU/LXRSsBkUhWnmkNAAyKdbsZw6H7aFP9UAx3mJriKuujWDcuXAAAWQxBI12hRGY6d4rPNJKDNMSuSPPcbgFQWy274vEXzMxmfIgjl7IIjvrR0LpThStuyQylRcuqAEZPYcqe1OpMHlz50ao6bhl9RyhKaRT4oVy+qmCdf3R2mB8QPZ/qit5SUd2YqLfAsUy4NJ7ivxYD7zQnxLH2QF8W7Tf6R2VPq4oD8KGKBt3GPaGjt2ihBHaVdlOmygb1zT6qK4N4dM3yTaQ1g8P0kvYW41u6eutqxUE6NAMAhuemsH3itdwrjNnED9E3a5odGHpz8xIrfHmjMynilEmxSZaIT60nVzv7vzvWtmQKe7X5e+u6vv1+VGy0uWmMHFLFV3FOIvaJC25AElzOWOew5efpVhhySqllysVBKzMEjUTzqVNNteCnFpWLFLFOiliqJGRSxTjST3D7qLGdFdTsp8Pd/eupWBekU0iilaaRWBoCIppFFy0hWnYqAlaTLRYpMtOxUBK00rRytNK0WFASKaRRitMIpkgiKQiiEUN3A300JnkAI3PrRYUclvMQACZ5Cg8dw5FsMt/qDbQlD9ouSJEA6ahtPA7zTGxGaRZYZh9oyECkgMc0idDynyofFOE57LZLnXalpVRlLoGDKI5iOQEwK83qsilNV2O/p4NR3PNr/SG/auPbF1mth2IR9VIJJkCIBM6kAGtZ0e4w95GuFBqwTeF7CjURJbfvHnWcxvDLZwIP6Q32xOrMgEOJQWcxExlIaJGp2rR8FwfU2Ut8wNf5jq3xJpLI1wU4J8li9xm9pjHcOyvuGpHgxNIqxoNAOXL3V1OuplJB5GDUtt8lJJcCVK4fmOYWlzXNCojMCqyz6eOUD1I51GCEjQGO/Ye81ZcPwwS216465CrWxlZj2jyItmSNO8CJ3qJPYpHnfSrGi7fP6JbbIMjALllgzEsR36x6VSNY1lTlI1BHI9/hV50xwypiWa3GRoj2hqQCdGObnVITr51ceBMuuGdK71oZb69akQG2ceuzeuvjW8wd8XUW4nssoYeR768tVTEgaAgExpJkgT3kA+41p+hvFsjdQ5GVjNvwY7r6/Pzrqw5t6Zy5sW1o2OWuy0Qjy99N8hXbZyUNy1QnENh74twz2jbLIFIJSGEqQSJAnSNYMRpWgg/+P71UYtgMXYEEEht4/cfTfwFTkfFeTTGufgT7N/NMK4GmpEAz3Tr8KNlPl5UbLXZate8hghbFOy0TLXAUAMy11EiupDLqkK0+KSK57NQeWkIokUkU7FQIrTSKMVppWixUCIppFFK00inYmBIphFGIoFu6GLQynKeRkAESJPlT1K6FpdWNcxqaq3Ocs5QtlQkAECAPtSdBv74p+MxYcdggpMZhqCd4kUXCXUSxf6wlSwQJvBOYSD6EHXSuPqMt7I68GKt2SeA4UBTcuaZgAO6CRPnVskFbdu2GyqBaGURACtpr7M5SfI1Dt47Dpatq4DNlTNJk5lgwAMx3HcKJf4hfuD9BZcAEkNHVjUEAlmMsNeWWuFs6kVnTfDsWsC7t2mACg5SGUg7wxEbnurMdHcUcRM5VPW9WgnUwB2iv2dSfCrTpXw+8ptzezscwIVMsaoCAd21I1P7tSejFqwttXZrYAchlCwCyGGB0C7g6kmatSpCa3BYexNxVAYnMBMD3qu7bchrQfq976xd7RI6wKMy9sEkzLMTuCPZ7oq5wWNso4NlXdxMBR3zyQEHf96p+W+ZZbAtAnMXfq7ep5nPmPuIqXMdFbjuEXbl5pUNEGVVskzBADEgQBPPU03iF9Ew7WCYOZie0okFoEKp10A5birw8KvuJuX11/dVrvxfT3Gmtw9URwCHLAgvchiIHsiJyr4TzqdQ6PLumN1LrB5BAAHa1bQKoIIjXTWqdAn1dra21z5w/WklmC6DIO5Z10111nlfcfRVukAhf3RyggbTrVSLAmIGoOq6HccvztWsXsQ0JYAGBuyqZuvRs2eWKhWEqk+yJadPt+AqXwHhnXIbqm2uQhWZzaCjs9lpuMFGo7iZ9ajm1lBgjY76HWNj6Uy9cbqXsmRbZhcygATcEDPIG+Xv7qpe4TPRMI4ZRLh2gyREEZiJBAgjTcAUfL41gjxK5aXCuksEt5SC2jAntDuB05RqAa3uFxCXFDW2BBAOhBieWhMetd+DLap8nFmxtO1wKEqh4xbC4rCsB9rLpp7QcR8vfWky1QdJhFzDnuvW/wD5EB+BrTI9voRj5+TLsLXZaLlrstaWRQLLS5aJlpctFgCy0tEy11FjLaKSKLTW/POuTUbtA4pIotNIp6haQZFCv3lQS7BRtJMCpBFVHSLM1m6iTJtsBy7WUuNfNQOXtTUTyaVZUYanRnOkPSN+pum20AghCAJ7UIu88yD76x2G+kDGW9GZLn8yifeIq16ZWijWUcK65luXFUZWyKAMmYCRMPue4is/a4UocdaSFLgAeHaME79w0k6+tc6yPmzo0LijddF+mLYh4vJbUC2bpysS2UOqeyREydp2HlVzhetJcKFKm4+Uey2We1qDA1zaAetYfoZaVr7FTkU4WRKyYzjQEERqoJ7/AHVvOBBrlpjcdoDkBQSNJEkyjAak8xUzyyT5HHFGuCvXArdgOFR0uEOSksuiNsDJ0I0k+s0C7w6y1ogI7OQAGDsMkOoIyzEkPMEH31aYf6vZGJa6gAXEMM1wlgCqokRmIJ7PdP3WeM6sqjWchtlQ6FAFUg3LQ2AGsg+6sHM1UaB8CwV+2im31dtYEZwjuwIka20QgnxJgb12H+sXpLX1Z5MWkY2+Z/aIHMR31W9MuLmzZtW09praCNpkBVUnuLAk+CiqbodjbljEoz3SVcrbdfsGSdQJgZZzeSn1cYuSsTaRY8b6xHIWwZzP2lvDTNctIBqAxWQe46zRehC2jhnd7ANwXLzF2TMr/pbmXKxaNAI1G4O5o3En6xgFBGa82YkajNiEygeOVV/JrKWcYn1X9OpbC4dn/RAlRiMTdvXWRWMzlVRJHkOdLsNHqa4gmznsZWXcgEADvjIeXcTNVnEOOjD2xdvtqTCKiA3GafZSZM959N9aofowx6XOsVcOmGuAAkWy2W5bYwCysT2lYiG7iRpQuO4s2nxOLUZmsMuEwoOuW4ykvcHjEAH+I1LTui01RccH40HJTE4O/atkhTcuW1yBiB+sy6pJntbCdas+IcNNu3dyOVVbdxgBzlVEHy1+dYPofiL9vEIb1+5c61gl1HZmVg5g6Md9dxG3nPpPEMK7WDDKJtZTmEkkwJnMAJgU5RpkqdrY8X+kO0VvKCSYRN4/yrZ9d6zFnEsoJDHTbn8DWr+kS2wvA3IzwBK+zARQI35R7qyAtkzqOXf9wraIr2LCzxlvtANUpuI23GhyN47fhULhfATecgXHkCYS31ngfadPCtwPo6S31cl7jMuqgqdTEdkL2d9sx8+dDpci2M3Y7VsCQSCdRpz0+dXXQ+UxGtt8pQrnyaKZBksdIjSt7hehNlLaFbKBlXQ5Rse8nV/MxM8tqde4NbNsxcQXc+xyAa6a5j47T3aULLTsmULVAevT99feKz3S++uW2wYHK0mOUMh+6tAvR8j2rw35C3t5qhrP9N8CqYeVvdY3a0zM0dkmYIEDQVq+plLajJYIx3L/ABayB+sWdRCnUT4wf/NDu45V00H8zKDHkTvVnjTgrqqRbUBSCxW3bMEggAkGRv7wKiW2wi+wjGO62w2EcrbeJ86zfUZObNFhh4Ig4mvMp6Fn9TkBqeqO1o3EViACdE0IH85B7+VSMLftsctuxcJidwNoGs5e4VH+v3rqlbNl+rG4BXc66k3D7ttdpqPVm+ZP6lrHFfpK9sQeTOB/y0Pxz611RxxUjT6kpPMsQSTzJJUkmuqPUf7vuaem/wBv2NeFritYfF9Mkufq3KmQsE5TmjkDr3aD31XXOlBRgS5kdkkQTyzA7aVOT/0FCejS2cug9HuDnMe6PWodjGB84zL2WygydYCmd+8xWSw3Ta1lYmI1zEtsIMnw5bb61V2eKKJuWzpnZhBkHt6RIGoGnd3TvTl11cL62v4DQeicRuZLVxx9m27D+lSfuqm41hoXKzMXLIVaR2SLlpBpl1PaOpPLaqjjHS2z9Vu2+1ma2RJgRmGUk6ydZ2mflIw3HLeIRG6twgKHrHaDctpLlgkaDsqZOpkbTNbSyqa2KxxoznTMhSIkFrSkgnMZdc0SRyGnKszdx3bZeSluS/ZBPIDurWdNArYh0kTNuBH2VAHPwkVpuiPAxasW7osA3LmYsxRi0GRrlSRuYBOs70lwW6Mb0CAe6xURlw4JygyFe4oAgMYEcq0XFcR1eFBZVcQ1zI+qM9y41u1nHNQBcbzArV3MI2Rglq4rEzNvOhPmWY+6qO/wg3psXkv9lbTNk6rQq10qpLuIkMsATtJiRKcW3wCkl3KS5jmGE60FQ6dbcWBCreuYg2VIB2ChXI7jBq+N5reAsPcudZdKhCWIzFJZg0DmAF9O+mcP6NMLXVX0fKTPZu2RJ665ckyx5Mg0j2TU7FcDzW1t2rdpVUkhnuKzahtDAPM/Ch434F6i8mX6dXRnTLDQQNG2yWF30PN284PdUXgtoXb9vrFmyGIbWC0rqoEjUjQRB101ircdGLt+47dfatWw5tqoRnJ6sBWaZUQSrRoZmatOG9FBacOcS7ZWBgWgASpneDHdoeVaRg0qIc1ZC4niFtXbKxdREymGzlnXrcwY5jJPKTuRNZNgG4dbVPa+vNm0BGbICNDvAIPpW547gEvX7Ya7c9jM7ZUAygkKACvMhpM/ZHfReH4axh0yW8Q6KCXIF2yusCWJ32Uc+VTHGxvIkZ/6N7V5L1xhbyxZ0LIQpJuW+cjz35Gi8XwlzEYW9bS2zMvEFnLJmFBZpnbtRM1dNxTBOQj4kXGYhQrYuSxJ0AVbkkzGlR24zwpJl8KY3zXS5nx0aqeK3diWWlVFFwrhJtXLPW9WiJctsc122IVHDTGadAJrT4/E4O4jN1/WM4MdWAx0OgJILGNNyBppXYjF4e7hg2GSxkuXFXOiDUJndgDkE62o7qDxXpbYwWVLpKnKCAlqeySQNmgag1Thb3JU6WxlcfwG7dIFm1dK97W3H9vjQsF9HeJmTbG/Pqx82J+FW1/6VsNMBcUdOSWVGnm5NQr30tW/s4fEN/NcRP8AYtNKKDVNl9wbohisOc1u5atkjLOZiYJnYLHKrqz0dvkzcxm++W0snWfaJ7/Csdwr6QzfXEN9WyCzh2vib9x8xWAE2GWZ31qvP0j3mnLhsKIEme3ofHMKdIVyPU8F0ZwuYC4XunUk3HnbllEKN+7lSm7bY5LtqQTAKl9e6M3tmNeyCBuSKquHcRf6n185WbDNdKoIQv1RYSvcIrzI/SFjdYa0JiYtLrG3uopiW5s+mnCL+FU4jDC3ew/2pT9Ja/ng6jbtf+Ti8T0jN1DbvWtDzVoI0jSQe+rfor9JN5cQBjmFyw4yXBlVYDH2oAE7mZ5E0D6RejxwV4NZ1w90ZrLa9nmbc84kEHmCO40/ikVbXDNJwnpnhupYMGDZO2mVibmUHsp+kChjrvA13qsu/SHgliMHiPXqRtvu7ViLWMkjOoPf+MjX3zVm7JcCEaEbGSQRqCCSBptrNYzxwvg1jln5N30W6ZWsViUs2LLWy6t2/wBGSsKWggJr7Mb1q+D3C+dQpTIcpIMZj3nKAJ9OdeV/RugsYrrMU6WwqHKc6EZjoQYJjQnevQ+Fcew6XL2bE24LAjtb76j0gelYSjT2NYytOy0dWGgzEQN2udw/irqEvSPCQP8AE2/efwrqKYWjw/iCizd7dtlcBSBI7IYZoMQCYI586DiGzK8WzJUvPsARGY5dc5I0jTet1d6MB3Nx4Ln7RdmI0jSRpWZ4nZw1svLsoYQWIhmCtkyWx3aFj5CTtRKUdXBMbbM9bxIyqpGhWCQdzvDaxyWQfcYoGHvheycxTPlWCdYMlSdBV/wnC4fE3lTO+QJlCQFJIEls2ukgaHea03EejuFs4A2khne9bYuWVrihWUQDoFQjPtG4k0041uDW5lXUXcUiXe2heyAZDB0DhR5qQTz5k869Exl2yFbNbSOrvg6vyukEaHmFJMa90VnrHAsPiLiG3ecXFicxlwqKcmUEmSGCmdRA31peKdGr6q925jCQJd26vM+WZCqJA35z7qaSqxWUPSa/1mOvPbK3D2GtaqAf2ikzAEaGDyXXerHi/SDFWmZBfYFbNlf2YzX2Ft7jCR3ZxG1RuJ8bsG91wm3cCrbIRDmKGGZ2dmJLRpuD8as+HJavvfvtK23Aa2zBSZUMhhTOsTynbuq4TVbE5I73RSjpNiptnrrqyyJebTQFuyfYgSCxHlV30o6TEZuoZlz3SA4JUQiopO2pAge/uqPxLgmG6y3luQzMHZGNsBkEvopABOcAEdxPfWe43ibTnsHtKzkkEkQzlljWBAjanGdrZkteUTb/ABrFfWLCfWbwVxhwQLjDVwgYmO8k1c8Av3XxFi42Jvsrutw22uOUh0u3CuWYygIsDxo1ngtsql05SwVHBKksMoDAA5vu51T9H71tblkW2LFUj2yR2MKw9mY3LctIitHexlaaZ3TDGuWwyIzibeYhWYFmdoAhTqZX41jsU5bRiSTI7RJIO0a16U/BDea3eVwCLIQAgmDLHMCD/FQcF0av2lcK9sl+yTqvYhpWMpM5mBmRMe5tAppFp0mxIS3d0ELbs2ddspuISPc5rFrhrYwrYhR27lvEL/TnsWwP+oa0fTKGtYgEkdu18rR+4VkOEWbl5LllGZgLQKp2ezN+wXKzAkhRueVJvcceLIvRk/4uwYGlxX2/c7f/AG1BhRbWNGjWefZWPjmrZYTo2lpxdXr8yhjDrby+w41Kk8j8KxIY7aGAPs+vp50qKTs9b6PPGBwqqNCjv7zv7rpqH0zwdu5bxV5wM9sWURiToIZiBrzzUTgD/wCFwY/9sfnYqB0k4iqm9ae7aUPdtMyMO29tLSF4JOUAgFdRvsaqW6pe4juee4gdsxtJ8RGvfUVjM1o+LWsOVTqggP6LPlY6B0DMN43MT4edQMJw5OuYOSyIrOcpjMumQTGks6A+ExSSbelcl6ko6mXHBmH1TGkLl/wgXaJLXADVVicaQQV07DA+PZ5+lbfpDwi1hsDcFhSA+FzFizNmIvidD7IHcK89ukyxZNMh5jQuhUHQmQDrFDdBGOrc924XrgVX/wBpl99mK8K6wsoIBDQDEH8mvdOjmuHs9xs258soFebcZ6H4tBb6i0r5beVijLOYMdQCQToe6m2zOLMf9cbSV5+NewdCcYvFOHXcBdIN20vWYZjvC+yPQnKf4XrzHj2Ha0qZ7L2yPazoyAmTzO/Kl6K8ebCYqziFJy23l1Gxtt2bgjn2SY8QKSkX2stTaUTsGHImCCDse40M3hBgKZgjTefs93fvWn6cpYsYx81rMt4dcjgCO37XPXtSf6hVfgLFhpa2FZTE96yOY3GoPoac9yFLSDt4+FIMMwbKchkCYGs66Ej30lriWaYQ7A+8T31ZY/CKENxRGTWBzBGoj4+lX9vhNh7TuifZzIZP+WGHPxrJS2NYzTMmcf8Awn8+tdWww/R62yK0vqoO45gHurqm5eR6kU1rjN+4wRS+YsQIVdcvtRAmBEExvWY6YcOuteUxtbQEsypqdftkHnVpxXE3bOgDWGRCrPaZWLMJdwMyyFINlo05UHo9j5v2ziMTeIDyVLNrlVmE5QM3aCiDWfpJPW2axnpTXkhdEMCyXwXAjKfZuIddDupaNqrTbD2mxN69cDNcNtQsScoDSxO47QA8q9T4jxew66OxKyR2WicrLPxrz+1gMNaw4a+XurGZUDZe22hIhZg5RpIOm/MxCpTbW62NNalFLwRugVm7cxJFomVts2rQNwJ89fjW34nwXGXlNktCOO2weezIlI72E68tfCsV0LxhR7lyxlUkZCrFmhSwaQVZTyA9K2dnpDeXfI39L/fcNTkljjL2pU/H9Rg5KzMYvoNi2uMQqhZ0ljMAwOUbCd60GB4JdtYdQ66oh07LCTMQPM1IbpFiZPYtoN1MMSR3wTXP0jvxtb/0t97GscmfC46bK9Xe38TFdPAeuQH/ACu4D7bcgPKndB+CnEPdBzLlVTobiHUnmhB5Her3FYhrj5mRCSIJg+OkT4n30IqZkIk7HQfgamHU44wUd/8AH8hkzqbbot16MRouJvL4Z2b4Fm+VR06GAHMuLZWggE2MPmhgQdSqnYmoHV6zop5hYHyAnWp1riDCAYYfnmKuPWQvv/fmZpossHwTE2UVLWJtOqqAvWWGBgCBLJc184p+XHLMrhLh5ZbroT3yGXT41Dtqj8ri8tO0NfSeVM+p/uuCe49lvca1/FS/Tv8AMehPsV/FbeJc3uswrqri2QbdyxdhrcScpYEg5RVTwbGWsJdZ7pvKChQ58OyQcymcwJBHZNaZsKy7gfEfHWuExz+dS+rmn+UNIEdI8NcBVb1uSCACwXcRzrCDh1/UrZZp/wAspdH/AEya3F7h9p/btW280WffUG90Ywh/ZZT3qWX5Gn+OXdCUaJeCvG3h8J1qskI1s5gRDDJ2SDseztWk6sMJMeoBrE3+ilsxkv3kjYZ8w9AdqkNhsfbH6HEJcG8XVg+9a2h1uLu6M5Y2+DSX+F2W9q1aae9FP3VGPRjDH/8AHtdxyjL8oqgbjuPtn9JhVuAH2rbbweQ1NPTp4qmL1m7a8WWB8a6Y5YS4ZDhJFj0g4YlrB4jIG/UsIa5cdQAQ0KGYhduVebMQZEDaN/Ct7j+lOFxFi5aF0Kz23QZtO0ykDU8pIrHLwPEETbFq6P4HX7yDSk0aQutz13oviD9Vw/8AyknyC8vWKxPSe7fwWLudU7ork3UIJystwyezsYbMNe6tb0Uwtz6taBlWS2Q6nLy0nXu0276scfgLeIt9XiEDqNVPsshO7I32Z0kag8warlErZmFwH0h4hdLyJdXn9hj5kSp/01cWukPDMUAmJsBNdmXKJO5D2jp5mKZe+j6wfYvXV81R/llqLd+jw/s8Sn9dtl+Ks1G5Xslj0q4TaxdmyLFwBbC5Lbg9aDbyqMpOYGRlGs8qx13o3dQyly2e/V0PwB+dTcZ0RxNiSl63mGoa3cZSZ+yQ4UEb8jUrBC6LKnEshuZmEKQTlAWC0aAmT7qez5CiJw9MU027hUKARma8CpHgILc+cc63XAEfqWRSjACDEwJWIB0nburFu01r+jGlqWtlpbQ+AAEbg99ZyoqKLXh2LAtWxlJ/Rpr/AEiuoDYdOSOByAe4APIB66s6Rek8/wCNYK3gVKXbpuO6lgCp59k82AMAa6fCofRa0ly61+5nW2c0KrKWEaSREd9eh8W4Dh8SQcQgcgQDmcQN47LCvOumWFtYcXhYQJF+3aHtQB1BuNvvJdapO9mFF/xNsIVKpichbskMrPlHMkptpO5FZLpdjk7KWHDoANYymR/DJ0gDfvO1VvDuGm7Yu3zmZbRAeGClc/s6H2gdtNjy51YL0Ze0lvEPbttblG6prwzEMwADJlBiSJ12mphjjDgd7bIBwywBZUARduMFBHtAGST6LO49YrW27hiMmw750HfUXizf4u0txBhWW25ysy3ULGAApSSAVzbilGMd2PaU++SdySCAYrh6qE2k2ZzZNBjenAHw8Kj3J5xJ/O1cdvLY6fKvPcWQG1nf0prTTTpB1IPr8KaFn+9TQx58/TSlzeHx++hG0Jgagc/wmlYAeX4zT0iCDNyA075NPMnV4J8z6UA2eff5d/nNSbGFuHZHceAaO6Z0/IqlFvZDRI/4k6RLCIAExsBHrUq3j0b2hHitRLHA77H2YGm7D7p+VT16NXPtXAB5FvnFdMIZv+/7NE5CdUG1RlbwYffQLqMu6kDvnMtWtjgKKZZmJ8IHy/GrK3glA0+Zn41v6LkvaVff7FrfkyiXvAecgfOjpfI7x5zH4VoPqsGVIB8QPwp3XEaOulSulXkKKhLVxohVjv7I+RmjHhjkahT36z8xU76tab2eyfDs/wBjUC3xRevOHS6rXAC2VhyUw3aGxE7EVoumh33Ai3Oi+Gufr7a+fVgH/UJqK/0c4JtbNy5bPej/AIzWhOMZfbQ+Y7Q+GvwoTYyyw3Qt+7IDeVbwgo/lAzGO6JYnCgGzxMqpMAXdRJ0HaJIHIbUK7a41a2Nm95RPxy0Xpk9x8MSLLrkYOrNDhYMTBGmhrT8I4hcvWluZDDKrAsIkMJkEHatvaSJpMxF3pXxGz+vwZPiA8e9cwoY+ksEEPZZW8GB19Yr0b6z+8v31HxWHsXhFxUbwZAfnRrYtCPLMX0vFwzD+sfjUVuNFtiB516Xe6JYNv2FseSioVzoJhTtaH+q4P9rR8KNaHpMDZxjZgSQwmcskA+BjWtnwzpwwAVraKAIAUsBHcAA0VKXoZh1/YE+Vx/vIoqdG8IN7TL5tc/GKeuL7BpZKXppa5q3oyffB+FdSrwjDRotv1CmuqbiOmXxfxNeffSrgxkQWxL9Yb13L2iF6sILjgaKIyiTHKt2CaFdw6MCtxFZTuCAQfMHejgDxvhuAK4a4brC2Lr2QhLwYzkO5tzqgBmSOWhoeOBRimcNr2XWYI3BEwa9cxHRzDEJlRLWW4twZERZZNphdR4eFGucMtMpRznUiCuUQf9IFUp0JxPMeK9IXxFu2uJVbmS4rB/ZcrsyFhyIO/fB1ouF4ZeuKXsCUEwDcQsBzG4M+mteh2OjGESMmHU+LLmP/APU1ZKAggZEHdoKr1PCFp8nlmC6PYl2zW1uxIzAnL7i+/p8Kt8RwO7bIJW4JGwGYeOokTzra3OIWFPavWwf5ln5zUS/0jww3ulvIOR8BFc+XA8nCr4CcYmXw/Bbu+V9/tHJ8/wAKscP0aukli4ExI7R+WlTT0tw4MItwn+FVHzM1y9JLjfqsLebxMgf7SKj8H5FUQljowB7TMfKF+81MTgdkCGWY7yT4eVQf+J45/Zwyr/Ow/EU0rxBt2sJ6En5GqXTQj4K28F9ZwdtfZRR6AfKKkhwOQ+dZocJxTe3iyP5UA+IIoq8B/wAy/ff+uPhBq1CK7jt+C+uXVHtEL56VDu8VsL+2T/Up+VYLo1xHD4nFNaNlmTqs4P6TOrLlzIwzQ2piRG22tauMOh/R4dJ/iAn3GabUVyCtkhukmFH7Qk/wqx+Qpf8A6hVv1dnEP5W4HvY1H/4mw9kIo7goAo9ri4+2vqP70tUR6ZDLnFL8SMK0d7uqx4ka1CHHHb7eFTwZ3f5AD41f2bwuDsAkc5Bj8Kg3+jthj2rYB/hLL/aqTj3Qmn2K0XL9yequ2X7+rtkgebM4FZngq3v+LXlzKLottmZUXX9VtI7iNfCtvg+B2LTZkVge8sT8KyfC/wD1vERr+ib5WaNt6BX3NWsz+mNx/AwF9ygCjtZsvpkX3AH0qUWkaj76C9lG238KjcvYgcU4Rns3EVmGZGEE5txpvrVR0HxdxsHbgBsha3vqMp0GvgVrQm067GfL8NqzfQjFdRexlgja91g8nkfJU99UuBUaAcSXZ5U9zAj47UcMrd1HN1G3g+B/vUW7w1CZQMp/h0+WlIBThl5GPI0i5xs0+f5FBOGur7LBvBhB94/ChHGMv6xGHiO0PhrTAmpjGB7Sz5a09sah3BHw+NRrOMRvZYH8/Cisw/MUAKbiHl8RXUEqK6gDOr0uuP8Aq7JPkZ+S0VeLY1/Ywp/qV/mctbu1glGkk/CpiWEHIetbWvBlv5POlXiTbJbX0Qn4lqmWuAcSf2r4UeEj5IPnW90A0gCq7GdIcNa9u8gI5A5j7hJosDNp0GxDfrcW58O0fm1SLf0d2N7ly8x8Cq/9pNLjPpFw66IHuHyCj46/CqTGfSRebS1aRB3tLH7vlVapCo0LdCsMmq2y38zOT7pg11rhVhfZs2wf5R9+tYDiHSrGXB2rzASBC9ncgfZivQ8E2W2gmYRRJOsgDUms5t+S4pBhbA2AHkKTLUC/xgAwF9/51qDe4i55wPCs7LovgJ512QVlTiCTLEn119DyqdheLkQG7Q+P96Vjouj4V1NstmEifUEH3UzENCt3hT8qCTzj6MLzXMZfY87MtAABPWJDEDc+1ruZPfXpr4UN7QB8xXl30Rg9dfI/ykHvY/hXqS3SKc+QREucHWdCR4U+1gEX7M/za/DapRvUNn76mh2EgDmfSkNw0E3hQjePl8adCDOO+sFwx443fP8A+pv9tmtqSedYbAH/AO9Xv+W3+21VIDeO5NIFoTNSh6QBwxHM++aypXq+LiR2cRYI8CyiffFr41pRdqNxLh1nEZetQErsQSreUjWKBkXHY+0rZLea5c5pbGaP5j7K+pqbh7twAEyveJBj3ae6iYe2tsZbaqi9wAAo3XDmKT9w0/IxeJHZgDUi1cttzg921DdA2u/5796i3cKRtSsexLxXCrb6kCe/n796hPwhl9i43ke0PjrQfrDJzNPXif7w934UxURz1w0gH0NLRjxFO8/GuqqJNEpqNxW4RbJBIPgYpa6tlyYnlvFcZce4we47DuZmI+JqnUy0HUd1dXU2WSQI2pa6uoAiYlj1iDlG3LcVvb1wkwSSPM11dWWQuAdPZfwyx4SdY7qj3NvWurqyLA3NvUfOtJgLYCAgAHypa6mhMk3KDjf1T/yN/tNdXUyTzr6I/bxH8lr5vXphFdXUS5BcCHaoVtiV1PL7q6uqQH91K3KurqoBGrDYX/1m7/yz/st11dVIDb11dXUgEemWzvXV1IB61zV1dQAk1JeurqTGiLcGnrVTjxDCNPKurqaAimurq6q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QSEhUUEBQVFRQXFBgVFRcYGBYXFxcUFBYXFxYVGBccHCggGBwlHBYVITEhJSsrLi4uFyAzODMsNygtLisBCgoKDg0OGhAQGywkHyQsLCwsLCwtLCwsLCwvLywsLCwsLCwsLCwsLCwsLCwsLCwsLCwsLCwsLCwsLCwsLCwsLP/AABEIAMIBAwMBIgACEQEDEQH/xAAbAAABBQEBAAAAAAAAAAAAAAADAQIEBQYAB//EAEgQAAIBAgQCBwQGCAQFAwUAAAECEQADBBIhMQVBBhMiUWFxgTKRobEHFELB0fAjM0NSYnKC4SRTkrIVc6PC8TVksxYlRGOi/8QAGQEAAwEBAQAAAAAAAAAAAAAAAAECAwQF/8QALxEAAgIBAwMBBgYDAQAAAAAAAAECEQMSITEEQVETImFxgZGhFDJCUsHwseHxBf/aAAwDAQACEQMRAD8Av0WnxSgUteueYhhpDTjTTQMaaawp1IaYAyKaaeaaaoQNqGRRGphFMQyK6KdFdTASK6nRXRUjOPsjzP5+NCIo151BRASWIZjtAHZAgbzvrTSKmEk+CpKgDLQyKklaYy1aZBHiup5WkirENpKdFdFADa6KdFKBQA2K6nGkigBsUsU6K6KAGxSxToriY3oGJFI5A3/PpS6nbQd/P0HL191OVI/HnSAAQe4ep/tXVIilpiLyKQ04001gWNNIaU0hpiG00040hpgDNNNPIpCKYgZFNIosU0iiwBxSRRMtNiiwEiiYeyXYKokkge8gD4kUyjYV3UnqyimNXfZFGrP6AGoySai2ioK5JEjjuGs2ltXEDEsxtZpBiYPa7tVG3fVdWb4rib0H/EdYFvPayk6h7YkjzysK0VgHKsiDlEjuMaisOmbaaZtnVNMU000QimkV1HOCIpuWikUhFOxAstJlosV0U7AHlpDTyKbFMQ2K4CnRSgUwGxS10zt7+X96UW+/X88hSsYySdvefuHOlW3z3PefzpRIpYoGNililApYoENilpYrqBl4RTCKORTCKwsqgJFNIoxWmlaqxASKQiilaaVp2IFFIRRMtIVosAcUkU/LXRSsBkUhWnmkNAAyKdbsZw6H7aFP9UAx3mJriKuujWDcuXAAAWQxBI12hRGY6d4rPNJKDNMSuSPPcbgFQWy274vEXzMxmfIgjl7IIjvrR0LpThStuyQylRcuqAEZPYcqe1OpMHlz50ao6bhl9RyhKaRT4oVy+qmCdf3R2mB8QPZ/qit5SUd2YqLfAsUy4NJ7ivxYD7zQnxLH2QF8W7Tf6R2VPq4oD8KGKBt3GPaGjt2ihBHaVdlOmygb1zT6qK4N4dM3yTaQ1g8P0kvYW41u6eutqxUE6NAMAhuemsH3itdwrjNnED9E3a5odGHpz8xIrfHmjMynilEmxSZaIT60nVzv7vzvWtmQKe7X5e+u6vv1+VGy0uWmMHFLFV3FOIvaJC25AElzOWOew5efpVhhySqllysVBKzMEjUTzqVNNteCnFpWLFLFOiliqJGRSxTjST3D7qLGdFdTsp8Pd/eupWBekU0iilaaRWBoCIppFFy0hWnYqAlaTLRYpMtOxUBK00rRytNK0WFASKaRRitMIpkgiKQiiEUN3A300JnkAI3PrRYUclvMQACZ5Cg8dw5FsMt/qDbQlD9ouSJEA6ahtPA7zTGxGaRZYZh9oyECkgMc0idDynyofFOE57LZLnXalpVRlLoGDKI5iOQEwK83qsilNV2O/p4NR3PNr/SG/auPbF1mth2IR9VIJJkCIBM6kAGtZ0e4w95GuFBqwTeF7CjURJbfvHnWcxvDLZwIP6Q32xOrMgEOJQWcxExlIaJGp2rR8FwfU2Ut8wNf5jq3xJpLI1wU4J8li9xm9pjHcOyvuGpHgxNIqxoNAOXL3V1OuplJB5GDUtt8lJJcCVK4fmOYWlzXNCojMCqyz6eOUD1I51GCEjQGO/Ye81ZcPwwS216465CrWxlZj2jyItmSNO8CJ3qJPYpHnfSrGi7fP6JbbIMjALllgzEsR36x6VSNY1lTlI1BHI9/hV50xwypiWa3GRoj2hqQCdGObnVITr51ceBMuuGdK71oZb69akQG2ceuzeuvjW8wd8XUW4nssoYeR768tVTEgaAgExpJkgT3kA+41p+hvFsjdQ5GVjNvwY7r6/Pzrqw5t6Zy5sW1o2OWuy0Qjy99N8hXbZyUNy1QnENh74twz2jbLIFIJSGEqQSJAnSNYMRpWgg/+P71UYtgMXYEEEht4/cfTfwFTkfFeTTGufgT7N/NMK4GmpEAz3Tr8KNlPl5UbLXZate8hghbFOy0TLXAUAMy11EiupDLqkK0+KSK57NQeWkIokUkU7FQIrTSKMVppWixUCIppFFK00inYmBIphFGIoFu6GLQynKeRkAESJPlT1K6FpdWNcxqaq3Ocs5QtlQkAECAPtSdBv74p+MxYcdggpMZhqCd4kUXCXUSxf6wlSwQJvBOYSD6EHXSuPqMt7I68GKt2SeA4UBTcuaZgAO6CRPnVskFbdu2GyqBaGURACtpr7M5SfI1Dt47Dpatq4DNlTNJk5lgwAMx3HcKJf4hfuD9BZcAEkNHVjUEAlmMsNeWWuFs6kVnTfDsWsC7t2mACg5SGUg7wxEbnurMdHcUcRM5VPW9WgnUwB2iv2dSfCrTpXw+8ptzezscwIVMsaoCAd21I1P7tSejFqwttXZrYAchlCwCyGGB0C7g6kmatSpCa3BYexNxVAYnMBMD3qu7bchrQfq976xd7RI6wKMy9sEkzLMTuCPZ7oq5wWNso4NlXdxMBR3zyQEHf96p+W+ZZbAtAnMXfq7ep5nPmPuIqXMdFbjuEXbl5pUNEGVVskzBADEgQBPPU03iF9Ew7WCYOZie0okFoEKp10A5birw8KvuJuX11/dVrvxfT3Gmtw9URwCHLAgvchiIHsiJyr4TzqdQ6PLumN1LrB5BAAHa1bQKoIIjXTWqdAn1dra21z5w/WklmC6DIO5Z10111nlfcfRVukAhf3RyggbTrVSLAmIGoOq6HccvztWsXsQ0JYAGBuyqZuvRs2eWKhWEqk+yJadPt+AqXwHhnXIbqm2uQhWZzaCjs9lpuMFGo7iZ9ajm1lBgjY76HWNj6Uy9cbqXsmRbZhcygATcEDPIG+Xv7qpe4TPRMI4ZRLh2gyREEZiJBAgjTcAUfL41gjxK5aXCuksEt5SC2jAntDuB05RqAa3uFxCXFDW2BBAOhBieWhMetd+DLap8nFmxtO1wKEqh4xbC4rCsB9rLpp7QcR8vfWky1QdJhFzDnuvW/wD5EB+BrTI9voRj5+TLsLXZaLlrstaWRQLLS5aJlpctFgCy0tEy11FjLaKSKLTW/POuTUbtA4pIotNIp6haQZFCv3lQS7BRtJMCpBFVHSLM1m6iTJtsBy7WUuNfNQOXtTUTyaVZUYanRnOkPSN+pum20AghCAJ7UIu88yD76x2G+kDGW9GZLn8yifeIq16ZWijWUcK65luXFUZWyKAMmYCRMPue4is/a4UocdaSFLgAeHaME79w0k6+tc6yPmzo0LijddF+mLYh4vJbUC2bpysS2UOqeyREydp2HlVzhetJcKFKm4+Uey2We1qDA1zaAetYfoZaVr7FTkU4WRKyYzjQEERqoJ7/AHVvOBBrlpjcdoDkBQSNJEkyjAak8xUzyyT5HHFGuCvXArdgOFR0uEOSksuiNsDJ0I0k+s0C7w6y1ogI7OQAGDsMkOoIyzEkPMEH31aYf6vZGJa6gAXEMM1wlgCqokRmIJ7PdP3WeM6sqjWchtlQ6FAFUg3LQ2AGsg+6sHM1UaB8CwV+2im31dtYEZwjuwIka20QgnxJgb12H+sXpLX1Z5MWkY2+Z/aIHMR31W9MuLmzZtW09praCNpkBVUnuLAk+CiqbodjbljEoz3SVcrbdfsGSdQJgZZzeSn1cYuSsTaRY8b6xHIWwZzP2lvDTNctIBqAxWQe46zRehC2jhnd7ANwXLzF2TMr/pbmXKxaNAI1G4O5o3En6xgFBGa82YkajNiEygeOVV/JrKWcYn1X9OpbC4dn/RAlRiMTdvXWRWMzlVRJHkOdLsNHqa4gmznsZWXcgEADvjIeXcTNVnEOOjD2xdvtqTCKiA3GafZSZM959N9aofowx6XOsVcOmGuAAkWy2W5bYwCysT2lYiG7iRpQuO4s2nxOLUZmsMuEwoOuW4ykvcHjEAH+I1LTui01RccH40HJTE4O/atkhTcuW1yBiB+sy6pJntbCdas+IcNNu3dyOVVbdxgBzlVEHy1+dYPofiL9vEIb1+5c61gl1HZmVg5g6Md9dxG3nPpPEMK7WDDKJtZTmEkkwJnMAJgU5RpkqdrY8X+kO0VvKCSYRN4/yrZ9d6zFnEsoJDHTbn8DWr+kS2wvA3IzwBK+zARQI35R7qyAtkzqOXf9wraIr2LCzxlvtANUpuI23GhyN47fhULhfATecgXHkCYS31ngfadPCtwPo6S31cl7jMuqgqdTEdkL2d9sx8+dDpci2M3Y7VsCQSCdRpz0+dXXQ+UxGtt8pQrnyaKZBksdIjSt7hehNlLaFbKBlXQ5Rse8nV/MxM8tqde4NbNsxcQXc+xyAa6a5j47T3aULLTsmULVAevT99feKz3S++uW2wYHK0mOUMh+6tAvR8j2rw35C3t5qhrP9N8CqYeVvdY3a0zM0dkmYIEDQVq+plLajJYIx3L/ABayB+sWdRCnUT4wf/NDu45V00H8zKDHkTvVnjTgrqqRbUBSCxW3bMEggAkGRv7wKiW2wi+wjGO62w2EcrbeJ86zfUZObNFhh4Ig4mvMp6Fn9TkBqeqO1o3EViACdE0IH85B7+VSMLftsctuxcJidwNoGs5e4VH+v3rqlbNl+rG4BXc66k3D7ttdpqPVm+ZP6lrHFfpK9sQeTOB/y0Pxz611RxxUjT6kpPMsQSTzJJUkmuqPUf7vuaem/wBv2NeFritYfF9Mkufq3KmQsE5TmjkDr3aD31XXOlBRgS5kdkkQTyzA7aVOT/0FCejS2cug9HuDnMe6PWodjGB84zL2WygydYCmd+8xWSw3Ta1lYmI1zEtsIMnw5bb61V2eKKJuWzpnZhBkHt6RIGoGnd3TvTl11cL62v4DQeicRuZLVxx9m27D+lSfuqm41hoXKzMXLIVaR2SLlpBpl1PaOpPLaqjjHS2z9Vu2+1ma2RJgRmGUk6ydZ2mflIw3HLeIRG6twgKHrHaDctpLlgkaDsqZOpkbTNbSyqa2KxxoznTMhSIkFrSkgnMZdc0SRyGnKszdx3bZeSluS/ZBPIDurWdNArYh0kTNuBH2VAHPwkVpuiPAxasW7osA3LmYsxRi0GRrlSRuYBOs70lwW6Mb0CAe6xURlw4JygyFe4oAgMYEcq0XFcR1eFBZVcQ1zI+qM9y41u1nHNQBcbzArV3MI2Rglq4rEzNvOhPmWY+6qO/wg3psXkv9lbTNk6rQq10qpLuIkMsATtJiRKcW3wCkl3KS5jmGE60FQ6dbcWBCreuYg2VIB2ChXI7jBq+N5reAsPcudZdKhCWIzFJZg0DmAF9O+mcP6NMLXVX0fKTPZu2RJ665ckyx5Mg0j2TU7FcDzW1t2rdpVUkhnuKzahtDAPM/Ch434F6i8mX6dXRnTLDQQNG2yWF30PN284PdUXgtoXb9vrFmyGIbWC0rqoEjUjQRB101ircdGLt+47dfatWw5tqoRnJ6sBWaZUQSrRoZmatOG9FBacOcS7ZWBgWgASpneDHdoeVaRg0qIc1ZC4niFtXbKxdREymGzlnXrcwY5jJPKTuRNZNgG4dbVPa+vNm0BGbICNDvAIPpW547gEvX7Ya7c9jM7ZUAygkKACvMhpM/ZHfReH4axh0yW8Q6KCXIF2yusCWJ32Uc+VTHGxvIkZ/6N7V5L1xhbyxZ0LIQpJuW+cjz35Gi8XwlzEYW9bS2zMvEFnLJmFBZpnbtRM1dNxTBOQj4kXGYhQrYuSxJ0AVbkkzGlR24zwpJl8KY3zXS5nx0aqeK3diWWlVFFwrhJtXLPW9WiJctsc122IVHDTGadAJrT4/E4O4jN1/WM4MdWAx0OgJILGNNyBppXYjF4e7hg2GSxkuXFXOiDUJndgDkE62o7qDxXpbYwWVLpKnKCAlqeySQNmgag1Thb3JU6WxlcfwG7dIFm1dK97W3H9vjQsF9HeJmTbG/Pqx82J+FW1/6VsNMBcUdOSWVGnm5NQr30tW/s4fEN/NcRP8AYtNKKDVNl9wbohisOc1u5atkjLOZiYJnYLHKrqz0dvkzcxm++W0snWfaJ7/Csdwr6QzfXEN9WyCzh2vib9x8xWAE2GWZ31qvP0j3mnLhsKIEme3ofHMKdIVyPU8F0ZwuYC4XunUk3HnbllEKN+7lSm7bY5LtqQTAKl9e6M3tmNeyCBuSKquHcRf6n185WbDNdKoIQv1RYSvcIrzI/SFjdYa0JiYtLrG3uopiW5s+mnCL+FU4jDC3ew/2pT9Ja/ng6jbtf+Ti8T0jN1DbvWtDzVoI0jSQe+rfor9JN5cQBjmFyw4yXBlVYDH2oAE7mZ5E0D6RejxwV4NZ1w90ZrLa9nmbc84kEHmCO40/ikVbXDNJwnpnhupYMGDZO2mVibmUHsp+kChjrvA13qsu/SHgliMHiPXqRtvu7ViLWMkjOoPf+MjX3zVm7JcCEaEbGSQRqCCSBptrNYzxwvg1jln5N30W6ZWsViUs2LLWy6t2/wBGSsKWggJr7Mb1q+D3C+dQpTIcpIMZj3nKAJ9OdeV/RugsYrrMU6WwqHKc6EZjoQYJjQnevQ+Fcew6XL2bE24LAjtb76j0gelYSjT2NYytOy0dWGgzEQN2udw/irqEvSPCQP8AE2/efwrqKYWjw/iCizd7dtlcBSBI7IYZoMQCYI586DiGzK8WzJUvPsARGY5dc5I0jTet1d6MB3Nx4Ln7RdmI0jSRpWZ4nZw1svLsoYQWIhmCtkyWx3aFj5CTtRKUdXBMbbM9bxIyqpGhWCQdzvDaxyWQfcYoGHvheycxTPlWCdYMlSdBV/wnC4fE3lTO+QJlCQFJIEls2ukgaHea03EejuFs4A2khne9bYuWVrihWUQDoFQjPtG4k0041uDW5lXUXcUiXe2heyAZDB0DhR5qQTz5k869Exl2yFbNbSOrvg6vyukEaHmFJMa90VnrHAsPiLiG3ecXFicxlwqKcmUEmSGCmdRA31peKdGr6q925jCQJd26vM+WZCqJA35z7qaSqxWUPSa/1mOvPbK3D2GtaqAf2ikzAEaGDyXXerHi/SDFWmZBfYFbNlf2YzX2Ft7jCR3ZxG1RuJ8bsG91wm3cCrbIRDmKGGZ2dmJLRpuD8as+HJavvfvtK23Aa2zBSZUMhhTOsTynbuq4TVbE5I73RSjpNiptnrrqyyJebTQFuyfYgSCxHlV30o6TEZuoZlz3SA4JUQiopO2pAge/uqPxLgmG6y3luQzMHZGNsBkEvopABOcAEdxPfWe43ibTnsHtKzkkEkQzlljWBAjanGdrZkteUTb/ABrFfWLCfWbwVxhwQLjDVwgYmO8k1c8Av3XxFi42Jvsrutw22uOUh0u3CuWYygIsDxo1ngtsql05SwVHBKksMoDAA5vu51T9H71tblkW2LFUj2yR2MKw9mY3LctIitHexlaaZ3TDGuWwyIzibeYhWYFmdoAhTqZX41jsU5bRiSTI7RJIO0a16U/BDea3eVwCLIQAgmDLHMCD/FQcF0av2lcK9sl+yTqvYhpWMpM5mBmRMe5tAppFp0mxIS3d0ELbs2ddspuISPc5rFrhrYwrYhR27lvEL/TnsWwP+oa0fTKGtYgEkdu18rR+4VkOEWbl5LllGZgLQKp2ezN+wXKzAkhRueVJvcceLIvRk/4uwYGlxX2/c7f/AG1BhRbWNGjWefZWPjmrZYTo2lpxdXr8yhjDrby+w41Kk8j8KxIY7aGAPs+vp50qKTs9b6PPGBwqqNCjv7zv7rpqH0zwdu5bxV5wM9sWURiToIZiBrzzUTgD/wCFwY/9sfnYqB0k4iqm9ae7aUPdtMyMO29tLSF4JOUAgFdRvsaqW6pe4juee4gdsxtJ8RGvfUVjM1o+LWsOVTqggP6LPlY6B0DMN43MT4edQMJw5OuYOSyIrOcpjMumQTGks6A+ExSSbelcl6ko6mXHBmH1TGkLl/wgXaJLXADVVicaQQV07DA+PZ5+lbfpDwi1hsDcFhSA+FzFizNmIvidD7IHcK89ukyxZNMh5jQuhUHQmQDrFDdBGOrc924XrgVX/wBpl99mK8K6wsoIBDQDEH8mvdOjmuHs9xs258soFebcZ6H4tBb6i0r5beVijLOYMdQCQToe6m2zOLMf9cbSV5+NewdCcYvFOHXcBdIN20vWYZjvC+yPQnKf4XrzHj2Ha0qZ7L2yPazoyAmTzO/Kl6K8ebCYqziFJy23l1Gxtt2bgjn2SY8QKSkX2stTaUTsGHImCCDse40M3hBgKZgjTefs93fvWn6cpYsYx81rMt4dcjgCO37XPXtSf6hVfgLFhpa2FZTE96yOY3GoPoac9yFLSDt4+FIMMwbKchkCYGs66Ej30lriWaYQ7A+8T31ZY/CKENxRGTWBzBGoj4+lX9vhNh7TuifZzIZP+WGHPxrJS2NYzTMmcf8Awn8+tdWww/R62yK0vqoO45gHurqm5eR6kU1rjN+4wRS+YsQIVdcvtRAmBEExvWY6YcOuteUxtbQEsypqdftkHnVpxXE3bOgDWGRCrPaZWLMJdwMyyFINlo05UHo9j5v2ziMTeIDyVLNrlVmE5QM3aCiDWfpJPW2axnpTXkhdEMCyXwXAjKfZuIddDupaNqrTbD2mxN69cDNcNtQsScoDSxO47QA8q9T4jxew66OxKyR2WicrLPxrz+1gMNaw4a+XurGZUDZe22hIhZg5RpIOm/MxCpTbW62NNalFLwRugVm7cxJFomVts2rQNwJ89fjW34nwXGXlNktCOO2weezIlI72E68tfCsV0LxhR7lyxlUkZCrFmhSwaQVZTyA9K2dnpDeXfI39L/fcNTkljjL2pU/H9Rg5KzMYvoNi2uMQqhZ0ljMAwOUbCd60GB4JdtYdQ66oh07LCTMQPM1IbpFiZPYtoN1MMSR3wTXP0jvxtb/0t97GscmfC46bK9Xe38TFdPAeuQH/ACu4D7bcgPKndB+CnEPdBzLlVTobiHUnmhB5Her3FYhrj5mRCSIJg+OkT4n30IqZkIk7HQfgamHU44wUd/8AH8hkzqbbot16MRouJvL4Z2b4Fm+VR06GAHMuLZWggE2MPmhgQdSqnYmoHV6zop5hYHyAnWp1riDCAYYfnmKuPWQvv/fmZpossHwTE2UVLWJtOqqAvWWGBgCBLJc184p+XHLMrhLh5ZbroT3yGXT41Dtqj8ri8tO0NfSeVM+p/uuCe49lvca1/FS/Tv8AMehPsV/FbeJc3uswrqri2QbdyxdhrcScpYEg5RVTwbGWsJdZ7pvKChQ58OyQcymcwJBHZNaZsKy7gfEfHWuExz+dS+rmn+UNIEdI8NcBVb1uSCACwXcRzrCDh1/UrZZp/wAspdH/AEya3F7h9p/btW280WffUG90Ywh/ZZT3qWX5Gn+OXdCUaJeCvG3h8J1qskI1s5gRDDJ2SDseztWk6sMJMeoBrE3+ilsxkv3kjYZ8w9AdqkNhsfbH6HEJcG8XVg+9a2h1uLu6M5Y2+DSX+F2W9q1aae9FP3VGPRjDH/8AHtdxyjL8oqgbjuPtn9JhVuAH2rbbweQ1NPTp4qmL1m7a8WWB8a6Y5YS4ZDhJFj0g4YlrB4jIG/UsIa5cdQAQ0KGYhduVebMQZEDaN/Ct7j+lOFxFi5aF0Kz23QZtO0ykDU8pIrHLwPEETbFq6P4HX7yDSk0aQutz13oviD9Vw/8AyknyC8vWKxPSe7fwWLudU7ork3UIJystwyezsYbMNe6tb0Uwtz6taBlWS2Q6nLy0nXu0276scfgLeIt9XiEDqNVPsshO7I32Z0kag8warlErZmFwH0h4hdLyJdXn9hj5kSp/01cWukPDMUAmJsBNdmXKJO5D2jp5mKZe+j6wfYvXV81R/llqLd+jw/s8Sn9dtl+Ks1G5Xslj0q4TaxdmyLFwBbC5Lbg9aDbyqMpOYGRlGs8qx13o3dQyly2e/V0PwB+dTcZ0RxNiSl63mGoa3cZSZ+yQ4UEb8jUrBC6LKnEshuZmEKQTlAWC0aAmT7qez5CiJw9MU027hUKARma8CpHgILc+cc63XAEfqWRSjACDEwJWIB0nburFu01r+jGlqWtlpbQ+AAEbg99ZyoqKLXh2LAtWxlJ/Rpr/AEiuoDYdOSOByAe4APIB66s6Rek8/wCNYK3gVKXbpuO6lgCp59k82AMAa6fCofRa0ly61+5nW2c0KrKWEaSREd9eh8W4Dh8SQcQgcgQDmcQN47LCvOumWFtYcXhYQJF+3aHtQB1BuNvvJdapO9mFF/xNsIVKpichbskMrPlHMkptpO5FZLpdjk7KWHDoANYymR/DJ0gDfvO1VvDuGm7Yu3zmZbRAeGClc/s6H2gdtNjy51YL0Ze0lvEPbttblG6prwzEMwADJlBiSJ12mphjjDgd7bIBwywBZUARduMFBHtAGST6LO49YrW27hiMmw750HfUXizf4u0txBhWW25ysy3ULGAApSSAVzbilGMd2PaU++SdySCAYrh6qE2k2ZzZNBjenAHw8Kj3J5xJ/O1cdvLY6fKvPcWQG1nf0prTTTpB1IPr8KaFn+9TQx58/TSlzeHx++hG0Jgagc/wmlYAeX4zT0iCDNyA075NPMnV4J8z6UA2eff5d/nNSbGFuHZHceAaO6Z0/IqlFvZDRI/4k6RLCIAExsBHrUq3j0b2hHitRLHA77H2YGm7D7p+VT16NXPtXAB5FvnFdMIZv+/7NE5CdUG1RlbwYffQLqMu6kDvnMtWtjgKKZZmJ8IHy/GrK3glA0+Zn41v6LkvaVff7FrfkyiXvAecgfOjpfI7x5zH4VoPqsGVIB8QPwp3XEaOulSulXkKKhLVxohVjv7I+RmjHhjkahT36z8xU76tab2eyfDs/wBjUC3xRevOHS6rXAC2VhyUw3aGxE7EVoumh33Ai3Oi+Gufr7a+fVgH/UJqK/0c4JtbNy5bPej/AIzWhOMZfbQ+Y7Q+GvwoTYyyw3Qt+7IDeVbwgo/lAzGO6JYnCgGzxMqpMAXdRJ0HaJIHIbUK7a41a2Nm95RPxy0Xpk9x8MSLLrkYOrNDhYMTBGmhrT8I4hcvWluZDDKrAsIkMJkEHatvaSJpMxF3pXxGz+vwZPiA8e9cwoY+ksEEPZZW8GB19Yr0b6z+8v31HxWHsXhFxUbwZAfnRrYtCPLMX0vFwzD+sfjUVuNFtiB516Xe6JYNv2FseSioVzoJhTtaH+q4P9rR8KNaHpMDZxjZgSQwmcskA+BjWtnwzpwwAVraKAIAUsBHcAA0VKXoZh1/YE+Vx/vIoqdG8IN7TL5tc/GKeuL7BpZKXppa5q3oyffB+FdSrwjDRotv1CmuqbiOmXxfxNeffSrgxkQWxL9Yb13L2iF6sILjgaKIyiTHKt2CaFdw6MCtxFZTuCAQfMHejgDxvhuAK4a4brC2Lr2QhLwYzkO5tzqgBmSOWhoeOBRimcNr2XWYI3BEwa9cxHRzDEJlRLWW4twZERZZNphdR4eFGucMtMpRznUiCuUQf9IFUp0JxPMeK9IXxFu2uJVbmS4rB/ZcrsyFhyIO/fB1ouF4ZeuKXsCUEwDcQsBzG4M+mteh2OjGESMmHU+LLmP/APU1ZKAggZEHdoKr1PCFp8nlmC6PYl2zW1uxIzAnL7i+/p8Kt8RwO7bIJW4JGwGYeOokTzra3OIWFPavWwf5ln5zUS/0jww3ulvIOR8BFc+XA8nCr4CcYmXw/Bbu+V9/tHJ8/wAKscP0aukli4ExI7R+WlTT0tw4MItwn+FVHzM1y9JLjfqsLebxMgf7SKj8H5FUQljowB7TMfKF+81MTgdkCGWY7yT4eVQf+J45/Zwyr/Ow/EU0rxBt2sJ6En5GqXTQj4K28F9ZwdtfZRR6AfKKkhwOQ+dZocJxTe3iyP5UA+IIoq8B/wAy/ff+uPhBq1CK7jt+C+uXVHtEL56VDu8VsL+2T/Up+VYLo1xHD4nFNaNlmTqs4P6TOrLlzIwzQ2piRG22tauMOh/R4dJ/iAn3GabUVyCtkhukmFH7Qk/wqx+Qpf8A6hVv1dnEP5W4HvY1H/4mw9kIo7goAo9ri4+2vqP70tUR6ZDLnFL8SMK0d7uqx4ka1CHHHb7eFTwZ3f5AD41f2bwuDsAkc5Bj8Kg3+jthj2rYB/hLL/aqTj3Qmn2K0XL9yequ2X7+rtkgebM4FZngq3v+LXlzKLottmZUXX9VtI7iNfCtvg+B2LTZkVge8sT8KyfC/wD1vERr+ib5WaNt6BX3NWsz+mNx/AwF9ygCjtZsvpkX3AH0qUWkaj76C9lG238KjcvYgcU4Rns3EVmGZGEE5txpvrVR0HxdxsHbgBsha3vqMp0GvgVrQm067GfL8NqzfQjFdRexlgja91g8nkfJU99UuBUaAcSXZ5U9zAj47UcMrd1HN1G3g+B/vUW7w1CZQMp/h0+WlIBThl5GPI0i5xs0+f5FBOGur7LBvBhB94/ChHGMv6xGHiO0PhrTAmpjGB7Sz5a09sah3BHw+NRrOMRvZYH8/Cisw/MUAKbiHl8RXUEqK6gDOr0uuP8Aq7JPkZ+S0VeLY1/Ywp/qV/mctbu1glGkk/CpiWEHIetbWvBlv5POlXiTbJbX0Qn4lqmWuAcSf2r4UeEj5IPnW90A0gCq7GdIcNa9u8gI5A5j7hJosDNp0GxDfrcW58O0fm1SLf0d2N7ly8x8Cq/9pNLjPpFw66IHuHyCj46/CqTGfSRebS1aRB3tLH7vlVapCo0LdCsMmq2y38zOT7pg11rhVhfZs2wf5R9+tYDiHSrGXB2rzASBC9ncgfZivQ8E2W2gmYRRJOsgDUms5t+S4pBhbA2AHkKTLUC/xgAwF9/51qDe4i55wPCs7LovgJ512QVlTiCTLEn119DyqdheLkQG7Q+P96Vjouj4V1NstmEifUEH3UzENCt3hT8qCTzj6MLzXMZfY87MtAABPWJDEDc+1ruZPfXpr4UN7QB8xXl30Rg9dfI/ykHvY/hXqS3SKc+QREucHWdCR4U+1gEX7M/za/DapRvUNn76mh2EgDmfSkNw0E3hQjePl8adCDOO+sFwx443fP8A+pv9tmtqSedYbAH/AO9Xv+W3+21VIDeO5NIFoTNSh6QBwxHM++aypXq+LiR2cRYI8CyiffFr41pRdqNxLh1nEZetQErsQSreUjWKBkXHY+0rZLea5c5pbGaP5j7K+pqbh7twAEyveJBj3ae6iYe2tsZbaqi9wAAo3XDmKT9w0/IxeJHZgDUi1cttzg921DdA2u/5796i3cKRtSsexLxXCrb6kCe/n796hPwhl9i43ke0PjrQfrDJzNPXif7w934UxURz1w0gH0NLRjxFO8/GuqqJNEpqNxW4RbJBIPgYpa6tlyYnlvFcZce4we47DuZmI+JqnUy0HUd1dXU2WSQI2pa6uoAiYlj1iDlG3LcVvb1wkwSSPM11dWWQuAdPZfwyx4SdY7qj3NvWurqyLA3NvUfOtJgLYCAgAHypa6mhMk3KDjf1T/yN/tNdXUyTzr6I/bxH8lr5vXphFdXUS5BcCHaoVtiV1PL7q6uqQH91K3KurqoBGrDYX/1m7/yz/st11dVIDb11dXUgEemWzvXV1IB61zV1dQAk1JeurqTGiLcGnrVTjxDCNPKurqaAimurq6q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xQSEhUUEBQVFRQXFBgVFRcYGBYXFxcUFBYXFxYVGBccHCggGBwlHBYVITEhJSsrLi4uFyAzODMsNygtLisBCgoKDg0OGhAQGywkHyQsLCwsLCwtLCwsLCwvLywsLCwsLCwsLCwsLCwsLCwsLCwsLCwsLCwsLCwsLCwsLCwsLP/AABEIAMIBAwMBIgACEQEDEQH/xAAbAAABBQEBAAAAAAAAAAAAAAADAQIEBQYAB//EAEgQAAIBAgQCBwQGCAQFAwUAAAECEQADBBIhMQVBBhMiUWFxgTKRobEHFELB0fAjM0NSYnKC4SRTkrIVc6PC8TVksxYlRGOi/8QAGQEAAwEBAQAAAAAAAAAAAAAAAAECAwQF/8QALxEAAgIBAwMBBgYDAQAAAAAAAAECEQMSITEEQVETImFxgZGhFDJCUsHwseHxBf/aAAwDAQACEQMRAD8Av0WnxSgUteueYhhpDTjTTQMaaawp1IaYAyKaaeaaaoQNqGRRGphFMQyK6KdFdTASK6nRXRUjOPsjzP5+NCIo151BRASWIZjtAHZAgbzvrTSKmEk+CpKgDLQyKklaYy1aZBHiup5WkirENpKdFdFADa6KdFKBQA2K6nGkigBsUsU6K6KAGxSxToriY3oGJFI5A3/PpS6nbQd/P0HL191OVI/HnSAAQe4ep/tXVIilpiLyKQ04001gWNNIaU0hpiG00040hpgDNNNPIpCKYgZFNIosU0iiwBxSRRMtNiiwEiiYeyXYKokkge8gD4kUyjYV3UnqyimNXfZFGrP6AGoySai2ioK5JEjjuGs2ltXEDEsxtZpBiYPa7tVG3fVdWb4rib0H/EdYFvPayk6h7YkjzysK0VgHKsiDlEjuMaisOmbaaZtnVNMU000QimkV1HOCIpuWikUhFOxAstJlosV0U7AHlpDTyKbFMQ2K4CnRSgUwGxS10zt7+X96UW+/X88hSsYySdvefuHOlW3z3PefzpRIpYoGNililApYoENilpYrqBl4RTCKORTCKwsqgJFNIoxWmlaqxASKQiilaaVp2IFFIRRMtIVosAcUkU/LXRSsBkUhWnmkNAAyKdbsZw6H7aFP9UAx3mJriKuujWDcuXAAAWQxBI12hRGY6d4rPNJKDNMSuSPPcbgFQWy274vEXzMxmfIgjl7IIjvrR0LpThStuyQylRcuqAEZPYcqe1OpMHlz50ao6bhl9RyhKaRT4oVy+qmCdf3R2mB8QPZ/qit5SUd2YqLfAsUy4NJ7ivxYD7zQnxLH2QF8W7Tf6R2VPq4oD8KGKBt3GPaGjt2ihBHaVdlOmygb1zT6qK4N4dM3yTaQ1g8P0kvYW41u6eutqxUE6NAMAhuemsH3itdwrjNnED9E3a5odGHpz8xIrfHmjMynilEmxSZaIT60nVzv7vzvWtmQKe7X5e+u6vv1+VGy0uWmMHFLFV3FOIvaJC25AElzOWOew5efpVhhySqllysVBKzMEjUTzqVNNteCnFpWLFLFOiliqJGRSxTjST3D7qLGdFdTsp8Pd/eupWBekU0iilaaRWBoCIppFFy0hWnYqAlaTLRYpMtOxUBK00rRytNK0WFASKaRRitMIpkgiKQiiEUN3A300JnkAI3PrRYUclvMQACZ5Cg8dw5FsMt/qDbQlD9ouSJEA6ahtPA7zTGxGaRZYZh9oyECkgMc0idDynyofFOE57LZLnXalpVRlLoGDKI5iOQEwK83qsilNV2O/p4NR3PNr/SG/auPbF1mth2IR9VIJJkCIBM6kAGtZ0e4w95GuFBqwTeF7CjURJbfvHnWcxvDLZwIP6Q32xOrMgEOJQWcxExlIaJGp2rR8FwfU2Ut8wNf5jq3xJpLI1wU4J8li9xm9pjHcOyvuGpHgxNIqxoNAOXL3V1OuplJB5GDUtt8lJJcCVK4fmOYWlzXNCojMCqyz6eOUD1I51GCEjQGO/Ye81ZcPwwS216465CrWxlZj2jyItmSNO8CJ3qJPYpHnfSrGi7fP6JbbIMjALllgzEsR36x6VSNY1lTlI1BHI9/hV50xwypiWa3GRoj2hqQCdGObnVITr51ceBMuuGdK71oZb69akQG2ceuzeuvjW8wd8XUW4nssoYeR768tVTEgaAgExpJkgT3kA+41p+hvFsjdQ5GVjNvwY7r6/Pzrqw5t6Zy5sW1o2OWuy0Qjy99N8hXbZyUNy1QnENh74twz2jbLIFIJSGEqQSJAnSNYMRpWgg/+P71UYtgMXYEEEht4/cfTfwFTkfFeTTGufgT7N/NMK4GmpEAz3Tr8KNlPl5UbLXZate8hghbFOy0TLXAUAMy11EiupDLqkK0+KSK57NQeWkIokUkU7FQIrTSKMVppWixUCIppFFK00inYmBIphFGIoFu6GLQynKeRkAESJPlT1K6FpdWNcxqaq3Ocs5QtlQkAECAPtSdBv74p+MxYcdggpMZhqCd4kUXCXUSxf6wlSwQJvBOYSD6EHXSuPqMt7I68GKt2SeA4UBTcuaZgAO6CRPnVskFbdu2GyqBaGURACtpr7M5SfI1Dt47Dpatq4DNlTNJk5lgwAMx3HcKJf4hfuD9BZcAEkNHVjUEAlmMsNeWWuFs6kVnTfDsWsC7t2mACg5SGUg7wxEbnurMdHcUcRM5VPW9WgnUwB2iv2dSfCrTpXw+8ptzezscwIVMsaoCAd21I1P7tSejFqwttXZrYAchlCwCyGGB0C7g6kmatSpCa3BYexNxVAYnMBMD3qu7bchrQfq976xd7RI6wKMy9sEkzLMTuCPZ7oq5wWNso4NlXdxMBR3zyQEHf96p+W+ZZbAtAnMXfq7ep5nPmPuIqXMdFbjuEXbl5pUNEGVVskzBADEgQBPPU03iF9Ew7WCYOZie0okFoEKp10A5birw8KvuJuX11/dVrvxfT3Gmtw9URwCHLAgvchiIHsiJyr4TzqdQ6PLumN1LrB5BAAHa1bQKoIIjXTWqdAn1dra21z5w/WklmC6DIO5Z10111nlfcfRVukAhf3RyggbTrVSLAmIGoOq6HccvztWsXsQ0JYAGBuyqZuvRs2eWKhWEqk+yJadPt+AqXwHhnXIbqm2uQhWZzaCjs9lpuMFGo7iZ9ajm1lBgjY76HWNj6Uy9cbqXsmRbZhcygATcEDPIG+Xv7qpe4TPRMI4ZRLh2gyREEZiJBAgjTcAUfL41gjxK5aXCuksEt5SC2jAntDuB05RqAa3uFxCXFDW2BBAOhBieWhMetd+DLap8nFmxtO1wKEqh4xbC4rCsB9rLpp7QcR8vfWky1QdJhFzDnuvW/wD5EB+BrTI9voRj5+TLsLXZaLlrstaWRQLLS5aJlpctFgCy0tEy11FjLaKSKLTW/POuTUbtA4pIotNIp6haQZFCv3lQS7BRtJMCpBFVHSLM1m6iTJtsBy7WUuNfNQOXtTUTyaVZUYanRnOkPSN+pum20AghCAJ7UIu88yD76x2G+kDGW9GZLn8yifeIq16ZWijWUcK65luXFUZWyKAMmYCRMPue4is/a4UocdaSFLgAeHaME79w0k6+tc6yPmzo0LijddF+mLYh4vJbUC2bpysS2UOqeyREydp2HlVzhetJcKFKm4+Uey2We1qDA1zaAetYfoZaVr7FTkU4WRKyYzjQEERqoJ7/AHVvOBBrlpjcdoDkBQSNJEkyjAak8xUzyyT5HHFGuCvXArdgOFR0uEOSksuiNsDJ0I0k+s0C7w6y1ogI7OQAGDsMkOoIyzEkPMEH31aYf6vZGJa6gAXEMM1wlgCqokRmIJ7PdP3WeM6sqjWchtlQ6FAFUg3LQ2AGsg+6sHM1UaB8CwV+2im31dtYEZwjuwIka20QgnxJgb12H+sXpLX1Z5MWkY2+Z/aIHMR31W9MuLmzZtW09praCNpkBVUnuLAk+CiqbodjbljEoz3SVcrbdfsGSdQJgZZzeSn1cYuSsTaRY8b6xHIWwZzP2lvDTNctIBqAxWQe46zRehC2jhnd7ANwXLzF2TMr/pbmXKxaNAI1G4O5o3En6xgFBGa82YkajNiEygeOVV/JrKWcYn1X9OpbC4dn/RAlRiMTdvXWRWMzlVRJHkOdLsNHqa4gmznsZWXcgEADvjIeXcTNVnEOOjD2xdvtqTCKiA3GafZSZM959N9aofowx6XOsVcOmGuAAkWy2W5bYwCysT2lYiG7iRpQuO4s2nxOLUZmsMuEwoOuW4ykvcHjEAH+I1LTui01RccH40HJTE4O/atkhTcuW1yBiB+sy6pJntbCdas+IcNNu3dyOVVbdxgBzlVEHy1+dYPofiL9vEIb1+5c61gl1HZmVg5g6Md9dxG3nPpPEMK7WDDKJtZTmEkkwJnMAJgU5RpkqdrY8X+kO0VvKCSYRN4/yrZ9d6zFnEsoJDHTbn8DWr+kS2wvA3IzwBK+zARQI35R7qyAtkzqOXf9wraIr2LCzxlvtANUpuI23GhyN47fhULhfATecgXHkCYS31ngfadPCtwPo6S31cl7jMuqgqdTEdkL2d9sx8+dDpci2M3Y7VsCQSCdRpz0+dXXQ+UxGtt8pQrnyaKZBksdIjSt7hehNlLaFbKBlXQ5Rse8nV/MxM8tqde4NbNsxcQXc+xyAa6a5j47T3aULLTsmULVAevT99feKz3S++uW2wYHK0mOUMh+6tAvR8j2rw35C3t5qhrP9N8CqYeVvdY3a0zM0dkmYIEDQVq+plLajJYIx3L/ABayB+sWdRCnUT4wf/NDu45V00H8zKDHkTvVnjTgrqqRbUBSCxW3bMEggAkGRv7wKiW2wi+wjGO62w2EcrbeJ86zfUZObNFhh4Ig4mvMp6Fn9TkBqeqO1o3EViACdE0IH85B7+VSMLftsctuxcJidwNoGs5e4VH+v3rqlbNl+rG4BXc66k3D7ttdpqPVm+ZP6lrHFfpK9sQeTOB/y0Pxz611RxxUjT6kpPMsQSTzJJUkmuqPUf7vuaem/wBv2NeFritYfF9Mkufq3KmQsE5TmjkDr3aD31XXOlBRgS5kdkkQTyzA7aVOT/0FCejS2cug9HuDnMe6PWodjGB84zL2WygydYCmd+8xWSw3Ta1lYmI1zEtsIMnw5bb61V2eKKJuWzpnZhBkHt6RIGoGnd3TvTl11cL62v4DQeicRuZLVxx9m27D+lSfuqm41hoXKzMXLIVaR2SLlpBpl1PaOpPLaqjjHS2z9Vu2+1ma2RJgRmGUk6ydZ2mflIw3HLeIRG6twgKHrHaDctpLlgkaDsqZOpkbTNbSyqa2KxxoznTMhSIkFrSkgnMZdc0SRyGnKszdx3bZeSluS/ZBPIDurWdNArYh0kTNuBH2VAHPwkVpuiPAxasW7osA3LmYsxRi0GRrlSRuYBOs70lwW6Mb0CAe6xURlw4JygyFe4oAgMYEcq0XFcR1eFBZVcQ1zI+qM9y41u1nHNQBcbzArV3MI2Rglq4rEzNvOhPmWY+6qO/wg3psXkv9lbTNk6rQq10qpLuIkMsATtJiRKcW3wCkl3KS5jmGE60FQ6dbcWBCreuYg2VIB2ChXI7jBq+N5reAsPcudZdKhCWIzFJZg0DmAF9O+mcP6NMLXVX0fKTPZu2RJ665ckyx5Mg0j2TU7FcDzW1t2rdpVUkhnuKzahtDAPM/Ch434F6i8mX6dXRnTLDQQNG2yWF30PN284PdUXgtoXb9vrFmyGIbWC0rqoEjUjQRB101ircdGLt+47dfatWw5tqoRnJ6sBWaZUQSrRoZmatOG9FBacOcS7ZWBgWgASpneDHdoeVaRg0qIc1ZC4niFtXbKxdREymGzlnXrcwY5jJPKTuRNZNgG4dbVPa+vNm0BGbICNDvAIPpW547gEvX7Ya7c9jM7ZUAygkKACvMhpM/ZHfReH4axh0yW8Q6KCXIF2yusCWJ32Uc+VTHGxvIkZ/6N7V5L1xhbyxZ0LIQpJuW+cjz35Gi8XwlzEYW9bS2zMvEFnLJmFBZpnbtRM1dNxTBOQj4kXGYhQrYuSxJ0AVbkkzGlR24zwpJl8KY3zXS5nx0aqeK3diWWlVFFwrhJtXLPW9WiJctsc122IVHDTGadAJrT4/E4O4jN1/WM4MdWAx0OgJILGNNyBppXYjF4e7hg2GSxkuXFXOiDUJndgDkE62o7qDxXpbYwWVLpKnKCAlqeySQNmgag1Thb3JU6WxlcfwG7dIFm1dK97W3H9vjQsF9HeJmTbG/Pqx82J+FW1/6VsNMBcUdOSWVGnm5NQr30tW/s4fEN/NcRP8AYtNKKDVNl9wbohisOc1u5atkjLOZiYJnYLHKrqz0dvkzcxm++W0snWfaJ7/Csdwr6QzfXEN9WyCzh2vib9x8xWAE2GWZ31qvP0j3mnLhsKIEme3ofHMKdIVyPU8F0ZwuYC4XunUk3HnbllEKN+7lSm7bY5LtqQTAKl9e6M3tmNeyCBuSKquHcRf6n185WbDNdKoIQv1RYSvcIrzI/SFjdYa0JiYtLrG3uopiW5s+mnCL+FU4jDC3ew/2pT9Ja/ng6jbtf+Ti8T0jN1DbvWtDzVoI0jSQe+rfor9JN5cQBjmFyw4yXBlVYDH2oAE7mZ5E0D6RejxwV4NZ1w90ZrLa9nmbc84kEHmCO40/ikVbXDNJwnpnhupYMGDZO2mVibmUHsp+kChjrvA13qsu/SHgliMHiPXqRtvu7ViLWMkjOoPf+MjX3zVm7JcCEaEbGSQRqCCSBptrNYzxwvg1jln5N30W6ZWsViUs2LLWy6t2/wBGSsKWggJr7Mb1q+D3C+dQpTIcpIMZj3nKAJ9OdeV/RugsYrrMU6WwqHKc6EZjoQYJjQnevQ+Fcew6XL2bE24LAjtb76j0gelYSjT2NYytOy0dWGgzEQN2udw/irqEvSPCQP8AE2/efwrqKYWjw/iCizd7dtlcBSBI7IYZoMQCYI586DiGzK8WzJUvPsARGY5dc5I0jTet1d6MB3Nx4Ln7RdmI0jSRpWZ4nZw1svLsoYQWIhmCtkyWx3aFj5CTtRKUdXBMbbM9bxIyqpGhWCQdzvDaxyWQfcYoGHvheycxTPlWCdYMlSdBV/wnC4fE3lTO+QJlCQFJIEls2ukgaHea03EejuFs4A2khne9bYuWVrihWUQDoFQjPtG4k0041uDW5lXUXcUiXe2heyAZDB0DhR5qQTz5k869Exl2yFbNbSOrvg6vyukEaHmFJMa90VnrHAsPiLiG3ecXFicxlwqKcmUEmSGCmdRA31peKdGr6q925jCQJd26vM+WZCqJA35z7qaSqxWUPSa/1mOvPbK3D2GtaqAf2ikzAEaGDyXXerHi/SDFWmZBfYFbNlf2YzX2Ft7jCR3ZxG1RuJ8bsG91wm3cCrbIRDmKGGZ2dmJLRpuD8as+HJavvfvtK23Aa2zBSZUMhhTOsTynbuq4TVbE5I73RSjpNiptnrrqyyJebTQFuyfYgSCxHlV30o6TEZuoZlz3SA4JUQiopO2pAge/uqPxLgmG6y3luQzMHZGNsBkEvopABOcAEdxPfWe43ibTnsHtKzkkEkQzlljWBAjanGdrZkteUTb/ABrFfWLCfWbwVxhwQLjDVwgYmO8k1c8Av3XxFi42Jvsrutw22uOUh0u3CuWYygIsDxo1ngtsql05SwVHBKksMoDAA5vu51T9H71tblkW2LFUj2yR2MKw9mY3LctIitHexlaaZ3TDGuWwyIzibeYhWYFmdoAhTqZX41jsU5bRiSTI7RJIO0a16U/BDea3eVwCLIQAgmDLHMCD/FQcF0av2lcK9sl+yTqvYhpWMpM5mBmRMe5tAppFp0mxIS3d0ELbs2ddspuISPc5rFrhrYwrYhR27lvEL/TnsWwP+oa0fTKGtYgEkdu18rR+4VkOEWbl5LllGZgLQKp2ezN+wXKzAkhRueVJvcceLIvRk/4uwYGlxX2/c7f/AG1BhRbWNGjWefZWPjmrZYTo2lpxdXr8yhjDrby+w41Kk8j8KxIY7aGAPs+vp50qKTs9b6PPGBwqqNCjv7zv7rpqH0zwdu5bxV5wM9sWURiToIZiBrzzUTgD/wCFwY/9sfnYqB0k4iqm9ae7aUPdtMyMO29tLSF4JOUAgFdRvsaqW6pe4juee4gdsxtJ8RGvfUVjM1o+LWsOVTqggP6LPlY6B0DMN43MT4edQMJw5OuYOSyIrOcpjMumQTGks6A+ExSSbelcl6ko6mXHBmH1TGkLl/wgXaJLXADVVicaQQV07DA+PZ5+lbfpDwi1hsDcFhSA+FzFizNmIvidD7IHcK89ukyxZNMh5jQuhUHQmQDrFDdBGOrc924XrgVX/wBpl99mK8K6wsoIBDQDEH8mvdOjmuHs9xs258soFebcZ6H4tBb6i0r5beVijLOYMdQCQToe6m2zOLMf9cbSV5+NewdCcYvFOHXcBdIN20vWYZjvC+yPQnKf4XrzHj2Ha0qZ7L2yPazoyAmTzO/Kl6K8ebCYqziFJy23l1Gxtt2bgjn2SY8QKSkX2stTaUTsGHImCCDse40M3hBgKZgjTefs93fvWn6cpYsYx81rMt4dcjgCO37XPXtSf6hVfgLFhpa2FZTE96yOY3GoPoac9yFLSDt4+FIMMwbKchkCYGs66Ej30lriWaYQ7A+8T31ZY/CKENxRGTWBzBGoj4+lX9vhNh7TuifZzIZP+WGHPxrJS2NYzTMmcf8Awn8+tdWww/R62yK0vqoO45gHurqm5eR6kU1rjN+4wRS+YsQIVdcvtRAmBEExvWY6YcOuteUxtbQEsypqdftkHnVpxXE3bOgDWGRCrPaZWLMJdwMyyFINlo05UHo9j5v2ziMTeIDyVLNrlVmE5QM3aCiDWfpJPW2axnpTXkhdEMCyXwXAjKfZuIddDupaNqrTbD2mxN69cDNcNtQsScoDSxO47QA8q9T4jxew66OxKyR2WicrLPxrz+1gMNaw4a+XurGZUDZe22hIhZg5RpIOm/MxCpTbW62NNalFLwRugVm7cxJFomVts2rQNwJ89fjW34nwXGXlNktCOO2weezIlI72E68tfCsV0LxhR7lyxlUkZCrFmhSwaQVZTyA9K2dnpDeXfI39L/fcNTkljjL2pU/H9Rg5KzMYvoNi2uMQqhZ0ljMAwOUbCd60GB4JdtYdQ66oh07LCTMQPM1IbpFiZPYtoN1MMSR3wTXP0jvxtb/0t97GscmfC46bK9Xe38TFdPAeuQH/ACu4D7bcgPKndB+CnEPdBzLlVTobiHUnmhB5Her3FYhrj5mRCSIJg+OkT4n30IqZkIk7HQfgamHU44wUd/8AH8hkzqbbot16MRouJvL4Z2b4Fm+VR06GAHMuLZWggE2MPmhgQdSqnYmoHV6zop5hYHyAnWp1riDCAYYfnmKuPWQvv/fmZpossHwTE2UVLWJtOqqAvWWGBgCBLJc184p+XHLMrhLh5ZbroT3yGXT41Dtqj8ri8tO0NfSeVM+p/uuCe49lvca1/FS/Tv8AMehPsV/FbeJc3uswrqri2QbdyxdhrcScpYEg5RVTwbGWsJdZ7pvKChQ58OyQcymcwJBHZNaZsKy7gfEfHWuExz+dS+rmn+UNIEdI8NcBVb1uSCACwXcRzrCDh1/UrZZp/wAspdH/AEya3F7h9p/btW280WffUG90Ywh/ZZT3qWX5Gn+OXdCUaJeCvG3h8J1qskI1s5gRDDJ2SDseztWk6sMJMeoBrE3+ilsxkv3kjYZ8w9AdqkNhsfbH6HEJcG8XVg+9a2h1uLu6M5Y2+DSX+F2W9q1aae9FP3VGPRjDH/8AHtdxyjL8oqgbjuPtn9JhVuAH2rbbweQ1NPTp4qmL1m7a8WWB8a6Y5YS4ZDhJFj0g4YlrB4jIG/UsIa5cdQAQ0KGYhduVebMQZEDaN/Ct7j+lOFxFi5aF0Kz23QZtO0ykDU8pIrHLwPEETbFq6P4HX7yDSk0aQutz13oviD9Vw/8AyknyC8vWKxPSe7fwWLudU7ork3UIJystwyezsYbMNe6tb0Uwtz6taBlWS2Q6nLy0nXu0276scfgLeIt9XiEDqNVPsshO7I32Z0kag8warlErZmFwH0h4hdLyJdXn9hj5kSp/01cWukPDMUAmJsBNdmXKJO5D2jp5mKZe+j6wfYvXV81R/llqLd+jw/s8Sn9dtl+Ks1G5Xslj0q4TaxdmyLFwBbC5Lbg9aDbyqMpOYGRlGs8qx13o3dQyly2e/V0PwB+dTcZ0RxNiSl63mGoa3cZSZ+yQ4UEb8jUrBC6LKnEshuZmEKQTlAWC0aAmT7qez5CiJw9MU027hUKARma8CpHgILc+cc63XAEfqWRSjACDEwJWIB0nburFu01r+jGlqWtlpbQ+AAEbg99ZyoqKLXh2LAtWxlJ/Rpr/AEiuoDYdOSOByAe4APIB66s6Rek8/wCNYK3gVKXbpuO6lgCp59k82AMAa6fCofRa0ly61+5nW2c0KrKWEaSREd9eh8W4Dh8SQcQgcgQDmcQN47LCvOumWFtYcXhYQJF+3aHtQB1BuNvvJdapO9mFF/xNsIVKpichbskMrPlHMkptpO5FZLpdjk7KWHDoANYymR/DJ0gDfvO1VvDuGm7Yu3zmZbRAeGClc/s6H2gdtNjy51YL0Ze0lvEPbttblG6prwzEMwADJlBiSJ12mphjjDgd7bIBwywBZUARduMFBHtAGST6LO49YrW27hiMmw750HfUXizf4u0txBhWW25ysy3ULGAApSSAVzbilGMd2PaU++SdySCAYrh6qE2k2ZzZNBjenAHw8Kj3J5xJ/O1cdvLY6fKvPcWQG1nf0prTTTpB1IPr8KaFn+9TQx58/TSlzeHx++hG0Jgagc/wmlYAeX4zT0iCDNyA075NPMnV4J8z6UA2eff5d/nNSbGFuHZHceAaO6Z0/IqlFvZDRI/4k6RLCIAExsBHrUq3j0b2hHitRLHA77H2YGm7D7p+VT16NXPtXAB5FvnFdMIZv+/7NE5CdUG1RlbwYffQLqMu6kDvnMtWtjgKKZZmJ8IHy/GrK3glA0+Zn41v6LkvaVff7FrfkyiXvAecgfOjpfI7x5zH4VoPqsGVIB8QPwp3XEaOulSulXkKKhLVxohVjv7I+RmjHhjkahT36z8xU76tab2eyfDs/wBjUC3xRevOHS6rXAC2VhyUw3aGxE7EVoumh33Ai3Oi+Gufr7a+fVgH/UJqK/0c4JtbNy5bPej/AIzWhOMZfbQ+Y7Q+GvwoTYyyw3Qt+7IDeVbwgo/lAzGO6JYnCgGzxMqpMAXdRJ0HaJIHIbUK7a41a2Nm95RPxy0Xpk9x8MSLLrkYOrNDhYMTBGmhrT8I4hcvWluZDDKrAsIkMJkEHatvaSJpMxF3pXxGz+vwZPiA8e9cwoY+ksEEPZZW8GB19Yr0b6z+8v31HxWHsXhFxUbwZAfnRrYtCPLMX0vFwzD+sfjUVuNFtiB516Xe6JYNv2FseSioVzoJhTtaH+q4P9rR8KNaHpMDZxjZgSQwmcskA+BjWtnwzpwwAVraKAIAUsBHcAA0VKXoZh1/YE+Vx/vIoqdG8IN7TL5tc/GKeuL7BpZKXppa5q3oyffB+FdSrwjDRotv1CmuqbiOmXxfxNeffSrgxkQWxL9Yb13L2iF6sILjgaKIyiTHKt2CaFdw6MCtxFZTuCAQfMHejgDxvhuAK4a4brC2Lr2QhLwYzkO5tzqgBmSOWhoeOBRimcNr2XWYI3BEwa9cxHRzDEJlRLWW4twZERZZNphdR4eFGucMtMpRznUiCuUQf9IFUp0JxPMeK9IXxFu2uJVbmS4rB/ZcrsyFhyIO/fB1ouF4ZeuKXsCUEwDcQsBzG4M+mteh2OjGESMmHU+LLmP/APU1ZKAggZEHdoKr1PCFp8nlmC6PYl2zW1uxIzAnL7i+/p8Kt8RwO7bIJW4JGwGYeOokTzra3OIWFPavWwf5ln5zUS/0jww3ulvIOR8BFc+XA8nCr4CcYmXw/Bbu+V9/tHJ8/wAKscP0aukli4ExI7R+WlTT0tw4MItwn+FVHzM1y9JLjfqsLebxMgf7SKj8H5FUQljowB7TMfKF+81MTgdkCGWY7yT4eVQf+J45/Zwyr/Ow/EU0rxBt2sJ6En5GqXTQj4K28F9ZwdtfZRR6AfKKkhwOQ+dZocJxTe3iyP5UA+IIoq8B/wAy/ff+uPhBq1CK7jt+C+uXVHtEL56VDu8VsL+2T/Up+VYLo1xHD4nFNaNlmTqs4P6TOrLlzIwzQ2piRG22tauMOh/R4dJ/iAn3GabUVyCtkhukmFH7Qk/wqx+Qpf8A6hVv1dnEP5W4HvY1H/4mw9kIo7goAo9ri4+2vqP70tUR6ZDLnFL8SMK0d7uqx4ka1CHHHb7eFTwZ3f5AD41f2bwuDsAkc5Bj8Kg3+jthj2rYB/hLL/aqTj3Qmn2K0XL9yequ2X7+rtkgebM4FZngq3v+LXlzKLottmZUXX9VtI7iNfCtvg+B2LTZkVge8sT8KyfC/wD1vERr+ib5WaNt6BX3NWsz+mNx/AwF9ygCjtZsvpkX3AH0qUWkaj76C9lG238KjcvYgcU4Rns3EVmGZGEE5txpvrVR0HxdxsHbgBsha3vqMp0GvgVrQm067GfL8NqzfQjFdRexlgja91g8nkfJU99UuBUaAcSXZ5U9zAj47UcMrd1HN1G3g+B/vUW7w1CZQMp/h0+WlIBThl5GPI0i5xs0+f5FBOGur7LBvBhB94/ChHGMv6xGHiO0PhrTAmpjGB7Sz5a09sah3BHw+NRrOMRvZYH8/Cisw/MUAKbiHl8RXUEqK6gDOr0uuP8Aq7JPkZ+S0VeLY1/Ywp/qV/mctbu1glGkk/CpiWEHIetbWvBlv5POlXiTbJbX0Qn4lqmWuAcSf2r4UeEj5IPnW90A0gCq7GdIcNa9u8gI5A5j7hJosDNp0GxDfrcW58O0fm1SLf0d2N7ly8x8Cq/9pNLjPpFw66IHuHyCj46/CqTGfSRebS1aRB3tLH7vlVapCo0LdCsMmq2y38zOT7pg11rhVhfZs2wf5R9+tYDiHSrGXB2rzASBC9ncgfZivQ8E2W2gmYRRJOsgDUms5t+S4pBhbA2AHkKTLUC/xgAwF9/51qDe4i55wPCs7LovgJ512QVlTiCTLEn119DyqdheLkQG7Q+P96Vjouj4V1NstmEifUEH3UzENCt3hT8qCTzj6MLzXMZfY87MtAABPWJDEDc+1ruZPfXpr4UN7QB8xXl30Rg9dfI/ykHvY/hXqS3SKc+QREucHWdCR4U+1gEX7M/za/DapRvUNn76mh2EgDmfSkNw0E3hQjePl8adCDOO+sFwx443fP8A+pv9tmtqSedYbAH/AO9Xv+W3+21VIDeO5NIFoTNSh6QBwxHM++aypXq+LiR2cRYI8CyiffFr41pRdqNxLh1nEZetQErsQSreUjWKBkXHY+0rZLea5c5pbGaP5j7K+pqbh7twAEyveJBj3ae6iYe2tsZbaqi9wAAo3XDmKT9w0/IxeJHZgDUi1cttzg921DdA2u/5796i3cKRtSsexLxXCrb6kCe/n796hPwhl9i43ke0PjrQfrDJzNPXif7w934UxURz1w0gH0NLRjxFO8/GuqqJNEpqNxW4RbJBIPgYpa6tlyYnlvFcZce4we47DuZmI+JqnUy0HUd1dXU2WSQI2pa6uoAiYlj1iDlG3LcVvb1wkwSSPM11dWWQuAdPZfwyx4SdY7qj3NvWurqyLA3NvUfOtJgLYCAgAHypa6mhMk3KDjf1T/yN/tNdXUyTzr6I/bxH8lr5vXphFdXUS5BcCHaoVtiV1PL7q6uqQH91K3KurqoBGrDYX/1m7/yz/st11dVIDb11dXUgEemWzvXV1IB61zV1dQAk1JeurqTGiLcGnrVTjxDCNPKurqaAimurq6q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xQSEhUUEBQVFRQXFBgVFRcYGBYXFxcUFBYXFxYVGBccHCggGBwlHBYVITEhJSsrLi4uFyAzODMsNygtLisBCgoKDg0OGhAQGywkHyQsLCwsLCwtLCwsLCwvLywsLCwsLCwsLCwsLCwsLCwsLCwsLCwsLCwsLCwsLCwsLCwsLP/AABEIAMIBAwMBIgACEQEDEQH/xAAbAAABBQEBAAAAAAAAAAAAAAADAQIEBQYAB//EAEgQAAIBAgQCBwQGCAQFAwUAAAECEQADBBIhMQVBBhMiUWFxgTKRobEHFELB0fAjM0NSYnKC4SRTkrIVc6PC8TVksxYlRGOi/8QAGQEAAwEBAQAAAAAAAAAAAAAAAAECAwQF/8QALxEAAgIBAwMBBgYDAQAAAAAAAAECEQMSITEEQVETImFxgZGhFDJCUsHwseHxBf/aAAwDAQACEQMRAD8Av0WnxSgUteueYhhpDTjTTQMaaawp1IaYAyKaaeaaaoQNqGRRGphFMQyK6KdFdTASK6nRXRUjOPsjzP5+NCIo151BRASWIZjtAHZAgbzvrTSKmEk+CpKgDLQyKklaYy1aZBHiup5WkirENpKdFdFADa6KdFKBQA2K6nGkigBsUsU6K6KAGxSxToriY3oGJFI5A3/PpS6nbQd/P0HL191OVI/HnSAAQe4ep/tXVIilpiLyKQ04001gWNNIaU0hpiG00040hpgDNNNPIpCKYgZFNIosU0iiwBxSRRMtNiiwEiiYeyXYKokkge8gD4kUyjYV3UnqyimNXfZFGrP6AGoySai2ioK5JEjjuGs2ltXEDEsxtZpBiYPa7tVG3fVdWb4rib0H/EdYFvPayk6h7YkjzysK0VgHKsiDlEjuMaisOmbaaZtnVNMU000QimkV1HOCIpuWikUhFOxAstJlosV0U7AHlpDTyKbFMQ2K4CnRSgUwGxS10zt7+X96UW+/X88hSsYySdvefuHOlW3z3PefzpRIpYoGNililApYoENilpYrqBl4RTCKORTCKwsqgJFNIoxWmlaqxASKQiilaaVp2IFFIRRMtIVosAcUkU/LXRSsBkUhWnmkNAAyKdbsZw6H7aFP9UAx3mJriKuujWDcuXAAAWQxBI12hRGY6d4rPNJKDNMSuSPPcbgFQWy274vEXzMxmfIgjl7IIjvrR0LpThStuyQylRcuqAEZPYcqe1OpMHlz50ao6bhl9RyhKaRT4oVy+qmCdf3R2mB8QPZ/qit5SUd2YqLfAsUy4NJ7ivxYD7zQnxLH2QF8W7Tf6R2VPq4oD8KGKBt3GPaGjt2ihBHaVdlOmygb1zT6qK4N4dM3yTaQ1g8P0kvYW41u6eutqxUE6NAMAhuemsH3itdwrjNnED9E3a5odGHpz8xIrfHmjMynilEmxSZaIT60nVzv7vzvWtmQKe7X5e+u6vv1+VGy0uWmMHFLFV3FOIvaJC25AElzOWOew5efpVhhySqllysVBKzMEjUTzqVNNteCnFpWLFLFOiliqJGRSxTjST3D7qLGdFdTsp8Pd/eupWBekU0iilaaRWBoCIppFFy0hWnYqAlaTLRYpMtOxUBK00rRytNK0WFASKaRRitMIpkgiKQiiEUN3A300JnkAI3PrRYUclvMQACZ5Cg8dw5FsMt/qDbQlD9ouSJEA6ahtPA7zTGxGaRZYZh9oyECkgMc0idDynyofFOE57LZLnXalpVRlLoGDKI5iOQEwK83qsilNV2O/p4NR3PNr/SG/auPbF1mth2IR9VIJJkCIBM6kAGtZ0e4w95GuFBqwTeF7CjURJbfvHnWcxvDLZwIP6Q32xOrMgEOJQWcxExlIaJGp2rR8FwfU2Ut8wNf5jq3xJpLI1wU4J8li9xm9pjHcOyvuGpHgxNIqxoNAOXL3V1OuplJB5GDUtt8lJJcCVK4fmOYWlzXNCojMCqyz6eOUD1I51GCEjQGO/Ye81ZcPwwS216465CrWxlZj2jyItmSNO8CJ3qJPYpHnfSrGi7fP6JbbIMjALllgzEsR36x6VSNY1lTlI1BHI9/hV50xwypiWa3GRoj2hqQCdGObnVITr51ceBMuuGdK71oZb69akQG2ceuzeuvjW8wd8XUW4nssoYeR768tVTEgaAgExpJkgT3kA+41p+hvFsjdQ5GVjNvwY7r6/Pzrqw5t6Zy5sW1o2OWuy0Qjy99N8hXbZyUNy1QnENh74twz2jbLIFIJSGEqQSJAnSNYMRpWgg/+P71UYtgMXYEEEht4/cfTfwFTkfFeTTGufgT7N/NMK4GmpEAz3Tr8KNlPl5UbLXZate8hghbFOy0TLXAUAMy11EiupDLqkK0+KSK57NQeWkIokUkU7FQIrTSKMVppWixUCIppFFK00inYmBIphFGIoFu6GLQynKeRkAESJPlT1K6FpdWNcxqaq3Ocs5QtlQkAECAPtSdBv74p+MxYcdggpMZhqCd4kUXCXUSxf6wlSwQJvBOYSD6EHXSuPqMt7I68GKt2SeA4UBTcuaZgAO6CRPnVskFbdu2GyqBaGURACtpr7M5SfI1Dt47Dpatq4DNlTNJk5lgwAMx3HcKJf4hfuD9BZcAEkNHVjUEAlmMsNeWWuFs6kVnTfDsWsC7t2mACg5SGUg7wxEbnurMdHcUcRM5VPW9WgnUwB2iv2dSfCrTpXw+8ptzezscwIVMsaoCAd21I1P7tSejFqwttXZrYAchlCwCyGGB0C7g6kmatSpCa3BYexNxVAYnMBMD3qu7bchrQfq976xd7RI6wKMy9sEkzLMTuCPZ7oq5wWNso4NlXdxMBR3zyQEHf96p+W+ZZbAtAnMXfq7ep5nPmPuIqXMdFbjuEXbl5pUNEGVVskzBADEgQBPPU03iF9Ew7WCYOZie0okFoEKp10A5birw8KvuJuX11/dVrvxfT3Gmtw9URwCHLAgvchiIHsiJyr4TzqdQ6PLumN1LrB5BAAHa1bQKoIIjXTWqdAn1dra21z5w/WklmC6DIO5Z10111nlfcfRVukAhf3RyggbTrVSLAmIGoOq6HccvztWsXsQ0JYAGBuyqZuvRs2eWKhWEqk+yJadPt+AqXwHhnXIbqm2uQhWZzaCjs9lpuMFGo7iZ9ajm1lBgjY76HWNj6Uy9cbqXsmRbZhcygATcEDPIG+Xv7qpe4TPRMI4ZRLh2gyREEZiJBAgjTcAUfL41gjxK5aXCuksEt5SC2jAntDuB05RqAa3uFxCXFDW2BBAOhBieWhMetd+DLap8nFmxtO1wKEqh4xbC4rCsB9rLpp7QcR8vfWky1QdJhFzDnuvW/wD5EB+BrTI9voRj5+TLsLXZaLlrstaWRQLLS5aJlpctFgCy0tEy11FjLaKSKLTW/POuTUbtA4pIotNIp6haQZFCv3lQS7BRtJMCpBFVHSLM1m6iTJtsBy7WUuNfNQOXtTUTyaVZUYanRnOkPSN+pum20AghCAJ7UIu88yD76x2G+kDGW9GZLn8yifeIq16ZWijWUcK65luXFUZWyKAMmYCRMPue4is/a4UocdaSFLgAeHaME79w0k6+tc6yPmzo0LijddF+mLYh4vJbUC2bpysS2UOqeyREydp2HlVzhetJcKFKm4+Uey2We1qDA1zaAetYfoZaVr7FTkU4WRKyYzjQEERqoJ7/AHVvOBBrlpjcdoDkBQSNJEkyjAak8xUzyyT5HHFGuCvXArdgOFR0uEOSksuiNsDJ0I0k+s0C7w6y1ogI7OQAGDsMkOoIyzEkPMEH31aYf6vZGJa6gAXEMM1wlgCqokRmIJ7PdP3WeM6sqjWchtlQ6FAFUg3LQ2AGsg+6sHM1UaB8CwV+2im31dtYEZwjuwIka20QgnxJgb12H+sXpLX1Z5MWkY2+Z/aIHMR31W9MuLmzZtW09praCNpkBVUnuLAk+CiqbodjbljEoz3SVcrbdfsGSdQJgZZzeSn1cYuSsTaRY8b6xHIWwZzP2lvDTNctIBqAxWQe46zRehC2jhnd7ANwXLzF2TMr/pbmXKxaNAI1G4O5o3En6xgFBGa82YkajNiEygeOVV/JrKWcYn1X9OpbC4dn/RAlRiMTdvXWRWMzlVRJHkOdLsNHqa4gmznsZWXcgEADvjIeXcTNVnEOOjD2xdvtqTCKiA3GafZSZM959N9aofowx6XOsVcOmGuAAkWy2W5bYwCysT2lYiG7iRpQuO4s2nxOLUZmsMuEwoOuW4ykvcHjEAH+I1LTui01RccH40HJTE4O/atkhTcuW1yBiB+sy6pJntbCdas+IcNNu3dyOVVbdxgBzlVEHy1+dYPofiL9vEIb1+5c61gl1HZmVg5g6Md9dxG3nPpPEMK7WDDKJtZTmEkkwJnMAJgU5RpkqdrY8X+kO0VvKCSYRN4/yrZ9d6zFnEsoJDHTbn8DWr+kS2wvA3IzwBK+zARQI35R7qyAtkzqOXf9wraIr2LCzxlvtANUpuI23GhyN47fhULhfATecgXHkCYS31ngfadPCtwPo6S31cl7jMuqgqdTEdkL2d9sx8+dDpci2M3Y7VsCQSCdRpz0+dXXQ+UxGtt8pQrnyaKZBksdIjSt7hehNlLaFbKBlXQ5Rse8nV/MxM8tqde4NbNsxcQXc+xyAa6a5j47T3aULLTsmULVAevT99feKz3S++uW2wYHK0mOUMh+6tAvR8j2rw35C3t5qhrP9N8CqYeVvdY3a0zM0dkmYIEDQVq+plLajJYIx3L/ABayB+sWdRCnUT4wf/NDu45V00H8zKDHkTvVnjTgrqqRbUBSCxW3bMEggAkGRv7wKiW2wi+wjGO62w2EcrbeJ86zfUZObNFhh4Ig4mvMp6Fn9TkBqeqO1o3EViACdE0IH85B7+VSMLftsctuxcJidwNoGs5e4VH+v3rqlbNl+rG4BXc66k3D7ttdpqPVm+ZP6lrHFfpK9sQeTOB/y0Pxz611RxxUjT6kpPMsQSTzJJUkmuqPUf7vuaem/wBv2NeFritYfF9Mkufq3KmQsE5TmjkDr3aD31XXOlBRgS5kdkkQTyzA7aVOT/0FCejS2cug9HuDnMe6PWodjGB84zL2WygydYCmd+8xWSw3Ta1lYmI1zEtsIMnw5bb61V2eKKJuWzpnZhBkHt6RIGoGnd3TvTl11cL62v4DQeicRuZLVxx9m27D+lSfuqm41hoXKzMXLIVaR2SLlpBpl1PaOpPLaqjjHS2z9Vu2+1ma2RJgRmGUk6ydZ2mflIw3HLeIRG6twgKHrHaDctpLlgkaDsqZOpkbTNbSyqa2KxxoznTMhSIkFrSkgnMZdc0SRyGnKszdx3bZeSluS/ZBPIDurWdNArYh0kTNuBH2VAHPwkVpuiPAxasW7osA3LmYsxRi0GRrlSRuYBOs70lwW6Mb0CAe6xURlw4JygyFe4oAgMYEcq0XFcR1eFBZVcQ1zI+qM9y41u1nHNQBcbzArV3MI2Rglq4rEzNvOhPmWY+6qO/wg3psXkv9lbTNk6rQq10qpLuIkMsATtJiRKcW3wCkl3KS5jmGE60FQ6dbcWBCreuYg2VIB2ChXI7jBq+N5reAsPcudZdKhCWIzFJZg0DmAF9O+mcP6NMLXVX0fKTPZu2RJ665ckyx5Mg0j2TU7FcDzW1t2rdpVUkhnuKzahtDAPM/Ch434F6i8mX6dXRnTLDQQNG2yWF30PN284PdUXgtoXb9vrFmyGIbWC0rqoEjUjQRB101ircdGLt+47dfatWw5tqoRnJ6sBWaZUQSrRoZmatOG9FBacOcS7ZWBgWgASpneDHdoeVaRg0qIc1ZC4niFtXbKxdREymGzlnXrcwY5jJPKTuRNZNgG4dbVPa+vNm0BGbICNDvAIPpW547gEvX7Ya7c9jM7ZUAygkKACvMhpM/ZHfReH4axh0yW8Q6KCXIF2yusCWJ32Uc+VTHGxvIkZ/6N7V5L1xhbyxZ0LIQpJuW+cjz35Gi8XwlzEYW9bS2zMvEFnLJmFBZpnbtRM1dNxTBOQj4kXGYhQrYuSxJ0AVbkkzGlR24zwpJl8KY3zXS5nx0aqeK3diWWlVFFwrhJtXLPW9WiJctsc122IVHDTGadAJrT4/E4O4jN1/WM4MdWAx0OgJILGNNyBppXYjF4e7hg2GSxkuXFXOiDUJndgDkE62o7qDxXpbYwWVLpKnKCAlqeySQNmgag1Thb3JU6WxlcfwG7dIFm1dK97W3H9vjQsF9HeJmTbG/Pqx82J+FW1/6VsNMBcUdOSWVGnm5NQr30tW/s4fEN/NcRP8AYtNKKDVNl9wbohisOc1u5atkjLOZiYJnYLHKrqz0dvkzcxm++W0snWfaJ7/Csdwr6QzfXEN9WyCzh2vib9x8xWAE2GWZ31qvP0j3mnLhsKIEme3ofHMKdIVyPU8F0ZwuYC4XunUk3HnbllEKN+7lSm7bY5LtqQTAKl9e6M3tmNeyCBuSKquHcRf6n185WbDNdKoIQv1RYSvcIrzI/SFjdYa0JiYtLrG3uopiW5s+mnCL+FU4jDC3ew/2pT9Ja/ng6jbtf+Ti8T0jN1DbvWtDzVoI0jSQe+rfor9JN5cQBjmFyw4yXBlVYDH2oAE7mZ5E0D6RejxwV4NZ1w90ZrLa9nmbc84kEHmCO40/ikVbXDNJwnpnhupYMGDZO2mVibmUHsp+kChjrvA13qsu/SHgliMHiPXqRtvu7ViLWMkjOoPf+MjX3zVm7JcCEaEbGSQRqCCSBptrNYzxwvg1jln5N30W6ZWsViUs2LLWy6t2/wBGSsKWggJr7Mb1q+D3C+dQpTIcpIMZj3nKAJ9OdeV/RugsYrrMU6WwqHKc6EZjoQYJjQnevQ+Fcew6XL2bE24LAjtb76j0gelYSjT2NYytOy0dWGgzEQN2udw/irqEvSPCQP8AE2/efwrqKYWjw/iCizd7dtlcBSBI7IYZoMQCYI586DiGzK8WzJUvPsARGY5dc5I0jTet1d6MB3Nx4Ln7RdmI0jSRpWZ4nZw1svLsoYQWIhmCtkyWx3aFj5CTtRKUdXBMbbM9bxIyqpGhWCQdzvDaxyWQfcYoGHvheycxTPlWCdYMlSdBV/wnC4fE3lTO+QJlCQFJIEls2ukgaHea03EejuFs4A2khne9bYuWVrihWUQDoFQjPtG4k0041uDW5lXUXcUiXe2heyAZDB0DhR5qQTz5k869Exl2yFbNbSOrvg6vyukEaHmFJMa90VnrHAsPiLiG3ecXFicxlwqKcmUEmSGCmdRA31peKdGr6q925jCQJd26vM+WZCqJA35z7qaSqxWUPSa/1mOvPbK3D2GtaqAf2ikzAEaGDyXXerHi/SDFWmZBfYFbNlf2YzX2Ft7jCR3ZxG1RuJ8bsG91wm3cCrbIRDmKGGZ2dmJLRpuD8as+HJavvfvtK23Aa2zBSZUMhhTOsTynbuq4TVbE5I73RSjpNiptnrrqyyJebTQFuyfYgSCxHlV30o6TEZuoZlz3SA4JUQiopO2pAge/uqPxLgmG6y3luQzMHZGNsBkEvopABOcAEdxPfWe43ibTnsHtKzkkEkQzlljWBAjanGdrZkteUTb/ABrFfWLCfWbwVxhwQLjDVwgYmO8k1c8Av3XxFi42Jvsrutw22uOUh0u3CuWYygIsDxo1ngtsql05SwVHBKksMoDAA5vu51T9H71tblkW2LFUj2yR2MKw9mY3LctIitHexlaaZ3TDGuWwyIzibeYhWYFmdoAhTqZX41jsU5bRiSTI7RJIO0a16U/BDea3eVwCLIQAgmDLHMCD/FQcF0av2lcK9sl+yTqvYhpWMpM5mBmRMe5tAppFp0mxIS3d0ELbs2ddspuISPc5rFrhrYwrYhR27lvEL/TnsWwP+oa0fTKGtYgEkdu18rR+4VkOEWbl5LllGZgLQKp2ezN+wXKzAkhRueVJvcceLIvRk/4uwYGlxX2/c7f/AG1BhRbWNGjWefZWPjmrZYTo2lpxdXr8yhjDrby+w41Kk8j8KxIY7aGAPs+vp50qKTs9b6PPGBwqqNCjv7zv7rpqH0zwdu5bxV5wM9sWURiToIZiBrzzUTgD/wCFwY/9sfnYqB0k4iqm9ae7aUPdtMyMO29tLSF4JOUAgFdRvsaqW6pe4juee4gdsxtJ8RGvfUVjM1o+LWsOVTqggP6LPlY6B0DMN43MT4edQMJw5OuYOSyIrOcpjMumQTGks6A+ExSSbelcl6ko6mXHBmH1TGkLl/wgXaJLXADVVicaQQV07DA+PZ5+lbfpDwi1hsDcFhSA+FzFizNmIvidD7IHcK89ukyxZNMh5jQuhUHQmQDrFDdBGOrc924XrgVX/wBpl99mK8K6wsoIBDQDEH8mvdOjmuHs9xs258soFebcZ6H4tBb6i0r5beVijLOYMdQCQToe6m2zOLMf9cbSV5+NewdCcYvFOHXcBdIN20vWYZjvC+yPQnKf4XrzHj2Ha0qZ7L2yPazoyAmTzO/Kl6K8ebCYqziFJy23l1Gxtt2bgjn2SY8QKSkX2stTaUTsGHImCCDse40M3hBgKZgjTefs93fvWn6cpYsYx81rMt4dcjgCO37XPXtSf6hVfgLFhpa2FZTE96yOY3GoPoac9yFLSDt4+FIMMwbKchkCYGs66Ej30lriWaYQ7A+8T31ZY/CKENxRGTWBzBGoj4+lX9vhNh7TuifZzIZP+WGHPxrJS2NYzTMmcf8Awn8+tdWww/R62yK0vqoO45gHurqm5eR6kU1rjN+4wRS+YsQIVdcvtRAmBEExvWY6YcOuteUxtbQEsypqdftkHnVpxXE3bOgDWGRCrPaZWLMJdwMyyFINlo05UHo9j5v2ziMTeIDyVLNrlVmE5QM3aCiDWfpJPW2axnpTXkhdEMCyXwXAjKfZuIddDupaNqrTbD2mxN69cDNcNtQsScoDSxO47QA8q9T4jxew66OxKyR2WicrLPxrz+1gMNaw4a+XurGZUDZe22hIhZg5RpIOm/MxCpTbW62NNalFLwRugVm7cxJFomVts2rQNwJ89fjW34nwXGXlNktCOO2weezIlI72E68tfCsV0LxhR7lyxlUkZCrFmhSwaQVZTyA9K2dnpDeXfI39L/fcNTkljjL2pU/H9Rg5KzMYvoNi2uMQqhZ0ljMAwOUbCd60GB4JdtYdQ66oh07LCTMQPM1IbpFiZPYtoN1MMSR3wTXP0jvxtb/0t97GscmfC46bK9Xe38TFdPAeuQH/ACu4D7bcgPKndB+CnEPdBzLlVTobiHUnmhB5Her3FYhrj5mRCSIJg+OkT4n30IqZkIk7HQfgamHU44wUd/8AH8hkzqbbot16MRouJvL4Z2b4Fm+VR06GAHMuLZWggE2MPmhgQdSqnYmoHV6zop5hYHyAnWp1riDCAYYfnmKuPWQvv/fmZpossHwTE2UVLWJtOqqAvWWGBgCBLJc184p+XHLMrhLh5ZbroT3yGXT41Dtqj8ri8tO0NfSeVM+p/uuCe49lvca1/FS/Tv8AMehPsV/FbeJc3uswrqri2QbdyxdhrcScpYEg5RVTwbGWsJdZ7pvKChQ58OyQcymcwJBHZNaZsKy7gfEfHWuExz+dS+rmn+UNIEdI8NcBVb1uSCACwXcRzrCDh1/UrZZp/wAspdH/AEya3F7h9p/btW280WffUG90Ywh/ZZT3qWX5Gn+OXdCUaJeCvG3h8J1qskI1s5gRDDJ2SDseztWk6sMJMeoBrE3+ilsxkv3kjYZ8w9AdqkNhsfbH6HEJcG8XVg+9a2h1uLu6M5Y2+DSX+F2W9q1aae9FP3VGPRjDH/8AHtdxyjL8oqgbjuPtn9JhVuAH2rbbweQ1NPTp4qmL1m7a8WWB8a6Y5YS4ZDhJFj0g4YlrB4jIG/UsIa5cdQAQ0KGYhduVebMQZEDaN/Ct7j+lOFxFi5aF0Kz23QZtO0ykDU8pIrHLwPEETbFq6P4HX7yDSk0aQutz13oviD9Vw/8AyknyC8vWKxPSe7fwWLudU7ork3UIJystwyezsYbMNe6tb0Uwtz6taBlWS2Q6nLy0nXu0276scfgLeIt9XiEDqNVPsshO7I32Z0kag8warlErZmFwH0h4hdLyJdXn9hj5kSp/01cWukPDMUAmJsBNdmXKJO5D2jp5mKZe+j6wfYvXV81R/llqLd+jw/s8Sn9dtl+Ks1G5Xslj0q4TaxdmyLFwBbC5Lbg9aDbyqMpOYGRlGs8qx13o3dQyly2e/V0PwB+dTcZ0RxNiSl63mGoa3cZSZ+yQ4UEb8jUrBC6LKnEshuZmEKQTlAWC0aAmT7qez5CiJw9MU027hUKARma8CpHgILc+cc63XAEfqWRSjACDEwJWIB0nburFu01r+jGlqWtlpbQ+AAEbg99ZyoqKLXh2LAtWxlJ/Rpr/AEiuoDYdOSOByAe4APIB66s6Rek8/wCNYK3gVKXbpuO6lgCp59k82AMAa6fCofRa0ly61+5nW2c0KrKWEaSREd9eh8W4Dh8SQcQgcgQDmcQN47LCvOumWFtYcXhYQJF+3aHtQB1BuNvvJdapO9mFF/xNsIVKpichbskMrPlHMkptpO5FZLpdjk7KWHDoANYymR/DJ0gDfvO1VvDuGm7Yu3zmZbRAeGClc/s6H2gdtNjy51YL0Ze0lvEPbttblG6prwzEMwADJlBiSJ12mphjjDgd7bIBwywBZUARduMFBHtAGST6LO49YrW27hiMmw750HfUXizf4u0txBhWW25ysy3ULGAApSSAVzbilGMd2PaU++SdySCAYrh6qE2k2ZzZNBjenAHw8Kj3J5xJ/O1cdvLY6fKvPcWQG1nf0prTTTpB1IPr8KaFn+9TQx58/TSlzeHx++hG0Jgagc/wmlYAeX4zT0iCDNyA075NPMnV4J8z6UA2eff5d/nNSbGFuHZHceAaO6Z0/IqlFvZDRI/4k6RLCIAExsBHrUq3j0b2hHitRLHA77H2YGm7D7p+VT16NXPtXAB5FvnFdMIZv+/7NE5CdUG1RlbwYffQLqMu6kDvnMtWtjgKKZZmJ8IHy/GrK3glA0+Zn41v6LkvaVff7FrfkyiXvAecgfOjpfI7x5zH4VoPqsGVIB8QPwp3XEaOulSulXkKKhLVxohVjv7I+RmjHhjkahT36z8xU76tab2eyfDs/wBjUC3xRevOHS6rXAC2VhyUw3aGxE7EVoumh33Ai3Oi+Gufr7a+fVgH/UJqK/0c4JtbNy5bPej/AIzWhOMZfbQ+Y7Q+GvwoTYyyw3Qt+7IDeVbwgo/lAzGO6JYnCgGzxMqpMAXdRJ0HaJIHIbUK7a41a2Nm95RPxy0Xpk9x8MSLLrkYOrNDhYMTBGmhrT8I4hcvWluZDDKrAsIkMJkEHatvaSJpMxF3pXxGz+vwZPiA8e9cwoY+ksEEPZZW8GB19Yr0b6z+8v31HxWHsXhFxUbwZAfnRrYtCPLMX0vFwzD+sfjUVuNFtiB516Xe6JYNv2FseSioVzoJhTtaH+q4P9rR8KNaHpMDZxjZgSQwmcskA+BjWtnwzpwwAVraKAIAUsBHcAA0VKXoZh1/YE+Vx/vIoqdG8IN7TL5tc/GKeuL7BpZKXppa5q3oyffB+FdSrwjDRotv1CmuqbiOmXxfxNeffSrgxkQWxL9Yb13L2iF6sILjgaKIyiTHKt2CaFdw6MCtxFZTuCAQfMHejgDxvhuAK4a4brC2Lr2QhLwYzkO5tzqgBmSOWhoeOBRimcNr2XWYI3BEwa9cxHRzDEJlRLWW4twZERZZNphdR4eFGucMtMpRznUiCuUQf9IFUp0JxPMeK9IXxFu2uJVbmS4rB/ZcrsyFhyIO/fB1ouF4ZeuKXsCUEwDcQsBzG4M+mteh2OjGESMmHU+LLmP/APU1ZKAggZEHdoKr1PCFp8nlmC6PYl2zW1uxIzAnL7i+/p8Kt8RwO7bIJW4JGwGYeOokTzra3OIWFPavWwf5ln5zUS/0jww3ulvIOR8BFc+XA8nCr4CcYmXw/Bbu+V9/tHJ8/wAKscP0aukli4ExI7R+WlTT0tw4MItwn+FVHzM1y9JLjfqsLebxMgf7SKj8H5FUQljowB7TMfKF+81MTgdkCGWY7yT4eVQf+J45/Zwyr/Ow/EU0rxBt2sJ6En5GqXTQj4K28F9ZwdtfZRR6AfKKkhwOQ+dZocJxTe3iyP5UA+IIoq8B/wAy/ff+uPhBq1CK7jt+C+uXVHtEL56VDu8VsL+2T/Up+VYLo1xHD4nFNaNlmTqs4P6TOrLlzIwzQ2piRG22tauMOh/R4dJ/iAn3GabUVyCtkhukmFH7Qk/wqx+Qpf8A6hVv1dnEP5W4HvY1H/4mw9kIo7goAo9ri4+2vqP70tUR6ZDLnFL8SMK0d7uqx4ka1CHHHb7eFTwZ3f5AD41f2bwuDsAkc5Bj8Kg3+jthj2rYB/hLL/aqTj3Qmn2K0XL9yequ2X7+rtkgebM4FZngq3v+LXlzKLottmZUXX9VtI7iNfCtvg+B2LTZkVge8sT8KyfC/wD1vERr+ib5WaNt6BX3NWsz+mNx/AwF9ygCjtZsvpkX3AH0qUWkaj76C9lG238KjcvYgcU4Rns3EVmGZGEE5txpvrVR0HxdxsHbgBsha3vqMp0GvgVrQm067GfL8NqzfQjFdRexlgja91g8nkfJU99UuBUaAcSXZ5U9zAj47UcMrd1HN1G3g+B/vUW7w1CZQMp/h0+WlIBThl5GPI0i5xs0+f5FBOGur7LBvBhB94/ChHGMv6xGHiO0PhrTAmpjGB7Sz5a09sah3BHw+NRrOMRvZYH8/Cisw/MUAKbiHl8RXUEqK6gDOr0uuP8Aq7JPkZ+S0VeLY1/Ywp/qV/mctbu1glGkk/CpiWEHIetbWvBlv5POlXiTbJbX0Qn4lqmWuAcSf2r4UeEj5IPnW90A0gCq7GdIcNa9u8gI5A5j7hJosDNp0GxDfrcW58O0fm1SLf0d2N7ly8x8Cq/9pNLjPpFw66IHuHyCj46/CqTGfSRebS1aRB3tLH7vlVapCo0LdCsMmq2y38zOT7pg11rhVhfZs2wf5R9+tYDiHSrGXB2rzASBC9ncgfZivQ8E2W2gmYRRJOsgDUms5t+S4pBhbA2AHkKTLUC/xgAwF9/51qDe4i55wPCs7LovgJ512QVlTiCTLEn119DyqdheLkQG7Q+P96Vjouj4V1NstmEifUEH3UzENCt3hT8qCTzj6MLzXMZfY87MtAABPWJDEDc+1ruZPfXpr4UN7QB8xXl30Rg9dfI/ykHvY/hXqS3SKc+QREucHWdCR4U+1gEX7M/za/DapRvUNn76mh2EgDmfSkNw0E3hQjePl8adCDOO+sFwx443fP8A+pv9tmtqSedYbAH/AO9Xv+W3+21VIDeO5NIFoTNSh6QBwxHM++aypXq+LiR2cRYI8CyiffFr41pRdqNxLh1nEZetQErsQSreUjWKBkXHY+0rZLea5c5pbGaP5j7K+pqbh7twAEyveJBj3ae6iYe2tsZbaqi9wAAo3XDmKT9w0/IxeJHZgDUi1cttzg921DdA2u/5796i3cKRtSsexLxXCrb6kCe/n796hPwhl9i43ke0PjrQfrDJzNPXif7w934UxURz1w0gH0NLRjxFO8/GuqqJNEpqNxW4RbJBIPgYpa6tlyYnlvFcZce4we47DuZmI+JqnUy0HUd1dXU2WSQI2pa6uoAiYlj1iDlG3LcVvb1wkwSSPM11dWWQuAdPZfwyx4SdY7qj3NvWurqyLA3NvUfOtJgLYCAgAHypa6mhMk3KDjf1T/yN/tNdXUyTzr6I/bxH8lr5vXphFdXUS5BcCHaoVtiV1PL7q6uqQH91K3KurqoBGrDYX/1m7/yz/st11dVIDb11dXUgEemWzvXV1IB61zV1dQAk1JeurqTGiLcGnrVTjxDCNPKurqaAimurq6q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Ligne_A_du_tramway_de_Valenciennes_(2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07" y="189189"/>
            <a:ext cx="2627583" cy="1970688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944" y="4382322"/>
            <a:ext cx="6006663" cy="228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58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Valenciennes : a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and </a:t>
            </a:r>
            <a:r>
              <a:rPr lang="fr-FR" dirty="0" err="1" smtClean="0"/>
              <a:t>lively</a:t>
            </a:r>
            <a:r>
              <a:rPr lang="fr-FR" dirty="0" smtClean="0"/>
              <a:t> local area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sz="2000" dirty="0" smtClean="0"/>
              <a:t>Culture : National Theater (The </a:t>
            </a:r>
            <a:r>
              <a:rPr lang="fr-FR" sz="2000" dirty="0" err="1" smtClean="0"/>
              <a:t>Phenix</a:t>
            </a:r>
            <a:r>
              <a:rPr lang="fr-FR" sz="2000" dirty="0" smtClean="0"/>
              <a:t>); </a:t>
            </a:r>
          </a:p>
          <a:p>
            <a:pPr lvl="2">
              <a:buNone/>
            </a:pPr>
            <a:r>
              <a:rPr lang="fr-FR" sz="2000" dirty="0" smtClean="0"/>
              <a:t>	Media Center; </a:t>
            </a:r>
            <a:r>
              <a:rPr lang="fr-FR" sz="2000" dirty="0" err="1" smtClean="0"/>
              <a:t>Museum</a:t>
            </a:r>
            <a:r>
              <a:rPr lang="fr-FR" sz="2000" dirty="0" smtClean="0"/>
              <a:t> of  fine arts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8"/>
            <a:r>
              <a:rPr lang="fr-FR" sz="1800" dirty="0" smtClean="0"/>
              <a:t>Sport : </a:t>
            </a:r>
            <a:r>
              <a:rPr lang="fr-FR" sz="1800" dirty="0" err="1" smtClean="0"/>
              <a:t>Nautical</a:t>
            </a:r>
            <a:r>
              <a:rPr lang="fr-FR" sz="1800" dirty="0" smtClean="0"/>
              <a:t> Center; Golf, </a:t>
            </a:r>
          </a:p>
          <a:p>
            <a:pPr lvl="1">
              <a:buNone/>
            </a:pPr>
            <a:r>
              <a:rPr lang="fr-FR" sz="1800" dirty="0" smtClean="0"/>
              <a:t>								    Tennis, Rowing, Nungesser Stadium 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Leisure</a:t>
            </a:r>
            <a:r>
              <a:rPr lang="fr-FR" dirty="0" smtClean="0"/>
              <a:t> :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rink</a:t>
            </a:r>
            <a:r>
              <a:rPr lang="fr-FR" dirty="0" smtClean="0"/>
              <a:t>; bowling ( </a:t>
            </a:r>
            <a:r>
              <a:rPr lang="fr-FR" dirty="0" err="1" smtClean="0"/>
              <a:t>Valigloo</a:t>
            </a:r>
            <a:r>
              <a:rPr lang="fr-FR" dirty="0" smtClean="0"/>
              <a:t>); laser </a:t>
            </a:r>
            <a:r>
              <a:rPr lang="fr-FR" dirty="0" err="1" smtClean="0"/>
              <a:t>game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24578" name="Picture 2" descr="http://static.agendaculturel.fr/im/art_org/m/museedesbeauxartsdev-3g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6729" y="1292771"/>
            <a:ext cx="2575695" cy="1717130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xQTEhUUExQWFRQXFxcbFxcYFxsdGxwYHBwYHRscHBsfHCggHx0lGxccITEhJSorLi4uGB8zODMsNygtLisBCgoKDg0OGhAQGzQlHyQtLCwsLTQuNCwsNCwsLCwsLCwsLCw0LDQsLDQsLCwsLCwsLCwsLCwsLCwsLCwsLCwsLP/AABEIALcBEwMBIgACEQEDEQH/xAAbAAACAgMBAAAAAAAAAAAAAAAEBQMGAAIHAf/EAEUQAAIBAgQDBgMFBQcCBQUAAAECEQADBBIhMQVBURMiYXGBkQYyoUJSscHRByNicvAUM4KSouHxQ8IVJFOy0hY0RHPi/8QAGgEAAwEBAQEAAAAAAAAAAAAAAQIDBAAFBv/EADURAAIBAgUACAUCBgMAAAAAAAABAgMRBBIhMUETIlFhcZGh8BQygbHRBVIVI0LB4fFDYoL/2gAMAwEAAhEDEQA/AOOAMdNqJsKV1B9f9tvoaKGGmKIw+E0II6/T/mskqqse/TwTct/qRYfibTlZQ/UEcvYzVj4a9sKpUG0DyOo+hIpYmF2iIP4wTU5sEJIOw28hWapOL20PRw+HqRvnd/fmXTBMNAYYHYj9KtHDFyjYMvNWE6etc++GOIErlf5DoYkkcwy6bidueo51174V4eptDM6PIkETPnRgpOVjNiqkYQzcFf4n8I4S6C9tTh7p37MwCfFR3T7VVMFgbymUKXlVuRCtI5TtPgcpro/EbSoWDuqwdJOh9eXlVD4fwi6L+IKaTmIZdRqcygxtIOxrquZa2Owk4Si1m8y2WL9u/ZyZjh8SutvtQQSRyzHusJ6Hn4kF7wu5eFte1AZvtBNCOhiZIP8AQpF8MXGdAtxs2uxWQR4jQVcE4aiaoTbMcvl/ynSK105Nq55GJUYScO8h41bW5YJWDA6a/qK5NxmyAQ53BK++Q/8AZXSOI4tsj5lW5sM6HKw8CDuPU+Vc+4mSeXdzpAI5kPM+wpasrs0YGmkndlcZRJNL8Vgbb/MinxgT7jX60XjcWis0EAyREgbee+vShlusw7q5vEbfWKxSzJ6HrxgpCy9wG2dsy+RkfX9aCvcDdflcH3H607dX593zI/ImtUsk7sPqfyFFVppbglhabekfIRvg8QgDFSV6iG/An61CMZyIronE8xw1hDcUqATlS3lIPViWbMfQVXbuEB3Gb+fX6ACmVaL3ROFKpa8X5iJcSCYG/IRRC21GrHMfug6DzPPyHvyoxuE2zMAqf4SR6ayKlwnwl22bsboBX7LfjmX9NKpHLL5RJ1Jw+dAReeenTYe21eqtD3+G30J2cAxKkGT4DRj7UM2IdDDKV85H0NDo29mN00OdBlNaXbkUH/bAecV5mnxoKDW4yyy2Z7duk1ARUpWvclOtDshBlrOzqc1qRRuK6ZEUFamporUimTJygkQZa1CVKTW1uyzfKrN5AmqK5nkkQMK0IpkvBr5/6TDzgfiRXp4G/wBp7a+BaT7AUyISa4FJrKcDgI/9Zfb/APqsprolZkItn+gKPSe9rGsjyMn8hQVrEtGn4+PlRmHxRkAncAARzkfofeskkz2aTithhw4yyK7RbOSTElR2iKxHUxJq24fh9gwLb9tBZXHygqQStwEd7zUnSqtw4uSAUH2wTG0qcvPTUztvTW3jlLk2UA0zESO6ecEsumUEydR47mLt2FZZns2vfJb/AId+DD2RYqEUby+gIJBjQztPtTLgvC2S/lS5KwYidd/blyoDCXna2qrcg6rMBoIVXHdgjZwPI+tM+DcTYOhkQZkxHeHSQJEZvStGWm1fk82csTqt1wPLuHSDbZlJI7wfSQfMCouBvbt4u6IVAbVqMvywJXyju1pxC6l9lzOAxBAXY8+m+vjSTIbWMQByO0stBH8DTz3Heq9ox2MUVKScW+H+S+cKw6iSAvzPqI5MRy8BTAoKp3COKm3nBfQXHkEDU6HaPHlTpfiGzGrFes08WmjNWpyUncPv4NCrSo1Bn+vSuXfFN2yqwphUuAvG4lWAjw/Q1dOM/EtnsiLdxWYhhEwRA1J6f10rlfGSWt3TpDZPtqdc0baR83PTxrpxTWo+GnUjPQFuvh2RV/taBzJIyQoncQ5E5tCTA2oM8IXRla2V6qCGnr3CBHrSbEcFuFtFfbcIXHvbLUmxeCa2BJCsTsZQ+feC0k6F9n6GmljXBWlDydvyW5eGXZkM0R97NGkiZBMEfjRvD+FXiwDpvtmQqfcEiqu+Jvr2ZR3Mra2OYSLdvlqN586tWC+L7wdTf+Zeq5T67f0ayzw3Vvoan+oyzWV0u8utn4GYhZESJqsfEfCxYJB0PkYHrtVpuftEhFM6wPrP6Vz74j+K1uuWOu++o+hqLoJ/KmCljJ5uvJG/DcMtw6FW8J/Q0JxsrYuEpqG0bXQH1GvPWevhS2zjkzZnNs+DMpHqpH6VvirRe0WW2rAa9oBlAA3jKwQaciDVVFJWt6GpNzlmureKBbuNJAA0iohcbqY6f7bVqLIDENcTT+MMOe2WZPlNE9jahf3rEnkLZAjzJn/TQ6NrY0dNTS1YE2GU8vavLeDCzvVm4dhsIw0W6zcszrrH8Kd73qwY7gZChkw6JsczHX1zn8q5uS0uRdajmuo/U53lkwBPlRNvhV9wStpyOpWB7mKecSN6YLAAbZAPwXKKVXbksAXuMemY6nwE0Y2DKtfawM3DWHzvbT+Zx+U1t/YbQIzYhf8AAjN9dKy+bGoZVZj93Yf4hqx6nbpO9BMi/YLr/XpT6E71GN7eCw3IYm4fBVVfc61MuBT7OGA8bl0n6AGlNvF3l2fMPHf614eJ3ToS35U1+wRwlfUfLZK/+hb/AJbYP+omtbnEABBvufAQB/pAP1qvsSdya1y0FIZ4a+4xxPEU6Fv5yW+pJoG9xE8gB5aVEy1EwplInLDpGpxTdaytCK8qlyHRhKW+S5h55fyFbJaYkEkAjbX/AHAoYYk1t/aT4VO0iy6J8sdWMRdAOup3IA+gg09fh1y32VxntnKvdAYgx3k17oMa5vKqWl5uWvkKb2+JXmRoyh1trlLgahCugBHzFRuZ25HWoyg78GiNSKjpdtaj9eOFSjd4KrSSoYg6RE7fd5fZHQVYbfFbzqLttVCZAAblxARGee5nk/MBoJOvQTSuB/Ft4i6l5yc8lSAAUciOQBKRHd2BGg1NNMBjbqCQ45sTkk5VIMa90TKqNNJPWndHK7epGGKjVjfS/ZyWRsdiSo/8xYQwYb92QDvyDmZPSlmKzh0YYlGdcwJViCJgEj90g5bfhSMau1xsxzMSxUKNWltpIA39qM7Bt1UMOR1YjzE5fpTqGZWC5Kn1vskPELLr/a9CZ71siSRHQzpznlRC3Lkf/c2JjRSzg+3ZAa+dV3tboEAlfBQFH+kCvMWzMBcgknRzH2h9qf4hv4huop1BIjKbbvb7fgc38OWzENhi2s6ydd5BAPOlmK4bdCPCW2zQCENuYDKdgc3Lnymqjxv55+8PqNPwil9jFtbOa2crQRIjZhBHqDVeibjozG8Uqc7OC0LaeFXRJ7EgR9h7pI/yMwqPHi+uxxKLvqwVR5SoP1qojEONmYeTGiMPxzEWtbd64n8rRRdOfaIsTR/Zbw/2WS/iw4tyVcqIPaWEuawOebwrVLwBBAQaicj3bestsEEbRS4fGuL0m4G7sNnVXzakyQwPWI2960tfFt0GTawx8rCr9Vg+1I6c7WKLEUG76rT3wywcXvjs1lTsknNbbX97IzXAW6E+Y8aq/ErawTz7v2TzUn7JjpR174rtnLOFVtDmi7dUZp5d4mAPEfMdNAaAxPGLD/8ARuATMC6D/wC5DU4wmnew0qmHkrZvNf6F+MsgTrrnYb9PTxqGzYhgd99NOQ85pji8RYmAW0JMxmBPWYUnbpUeHtq57mp15RvM86pmll1RLo6efqyXACzMFXXr1/P862t4px90+gH/ALYNGYrCidXWYOgMxrtpzrwYMESGM6aQDsPOfpRU1bUEqUr9V9mz7hx8OcQC3AWUgA6wT+DTXTeOftBtdgoVV+UpqAYMDXz8a49hldGkDlyB8Oakc6KfEOyqpk97WWncj701CaTehaNOpbXW31+xJc4kpckMoM65tJ9YA+tDrYz5mDoo8Czcp3Ctp68qW30nOY56aciT08qhKaqOgH61WNOPAHiKq0aXlbuGgsqFBN23MA5Yu5vL+7y/WnfB+AducqX7OaYyAXS3p+7g+hNVDMx+2fAE6fXSrD8N8Rv4e4r2nGf7Oh0J8cuUec8qEqaGhjp2sr+g7x/w2LKkveRSCQAUuCY3gsoFI+yWf7wHyUn8Kl+JfiS9fuS4zAFsneJ7snxPOZiKR9uswc0DxGw31yn8KVUb8Flj5LRy18B3/Z7QEtfhp0UW83uQ+nlUFxE5XGOn/pga/wCeobOMwxI7t2JMzdUaaxr2EDz1mOXJrxfB2LSK1q+LpaDlXNMayZKAQGBX02ihKFuCkcUnvL7f2FNzKObH0A/7qG7RTp3/AGH61v2vg3oJ/StGuDkD/XpTJWElVUtmawvVvpWVoXHjWUxK67TUOvJfx/M1It7oPoK3bCheZNadn0FTzRZp6KpHckF886kW6eX0FDC0/SB6CvWUjc0HFDRnNK9mFBzM8/SmWF4qVEHIw9ZjpP8AWw6UiX1rYkH+taNuOBXJfNZXLRhr6PsSp6H02NXf4M4iLRZCudWBzIdSQNYBjT+t65RYv5RGvnT7hXHXtsG0P82vtppRV4/KCTVRWmdNxfBmxDu9hcqLy0kD2mqvjcEykhixBBB0J09Y1BAPpTf4Y+Ll7SS3ZzIGp305xtHWrdxLBW8WoIyq5Ez9lo+inx2q2jXYzMpSg9XePacP4/h+74qfof8AkGq6wrpvGuAPLoRDCQRp/WlVJ/hfERPY3P8AI36VWnexixiSndFcmKhejcVhWUwVM+RoNlPQ+1OZjSa9Y15FeE0AGs1lYKkt25oBNcteogmCYHOnWA4M77A615jeCunzAijZi5kKb4HIzpUB6culFNYPIE+lergLh2RvagOk+AZLzDYmpUxtwfbb3otODXiQMh122qa18PXi4SBmJgCdfwpbR5HSqLa4A+Oc7kH0FbLixIzLpzI39BoKsy/AGK5o3ojH8q3f4Cuqmd8yr1KFR7k+NBxiUi6zejKsMQv3PY/rNEWcXbUg5Wn009oroPB/2ZC5bDszCYiWtjcnqZ2oDivwXbtWRdlSCxGXtAWI5HKNRsdfEevOEbDRnVvYqhvW3IhmnLAmepPPzrRcNroVnzq0fDPAEuus21yzqzFo6dau+N+BMIkDtgdRMKflO525UsYxtoxqjqJ2kkcms4WQRlUwd4U8upzc/CteK2RIKrEKwABnujKBz+8WNWP4nwltb7JbKhcxiEyiJ6bxSO7h4MEjTcEafhUZTtLc108M5Q+USWbZJgMRO/8AU/1FN8DdvW7F1VcANEghQdxqDqdiVjT5q1u4cTpqOmn0ka1Jb1EAkCdQAI0IOw8p0rpVb7AjhHHcS9k/Qf5h+tZRJsn7tysquYzdEwmJbnHXp9KOKhQSBsOm55VsOJXOi+xrYcUuAHUew0+tZHTbPVhj3FPq6+IB2baCD7e9SXLeUCASd9ulTHFXTqT7D/avLbMdm0JJ5b02QRY2VmlH1IWw0LJBLHYQf6msbBHSFOp1hTAHtRTWS0SxEbHx2re1ZfYsY6gn/jpziuy94HinLTIgFsAdYDaRGn1r21hCRIDH0pmMGT/XWjMFwwDWD5UyduSc6t3fKhdhSyn9Vqz8F47cQgBoER6Vpa4VbZZGrDcDXTy/SaLwfww12TbjT+t+vhvVYNkp1YPdL1LTg/imAf7sk6sY15fpXuK+KmK/Y32geBpDZ4A6yHUprpz/AE3rYcL0Eso1+8v6+FX0M8ZK+qRUMeMzsSRvSw2BEyOelWXiHD0DP3reUgwc6zrrqJ018aSdlbU6ssc+8u3vWWUXfc3xxdNrWKFxwwAmRXtzCqSMpEHxmPWie0tAEFk3kQwOnjrvWrXLWU95PDXT1jlQtLvJ9PR3yLzZAmEXUEjznfyphw/DJKkx5VELtliP3i+9NcGMNOt62BHjIOvmI9OvoYxlfdgniKNtILzOmfD3FsIEUdjbXLznf3qvfHPFrN5oRAFHJT9aW4ZsPH98pEcg3/xrV+GWC2W7iLSP0Jy6cvnM7RWmUurZGGmoKpd2Fa8RC2TaFpZY/OQMw165ZjTr+NS3PiRlTslsJHdMhV+zEahJ3HXX1oy5wG3P7tkfyYE8+npQ7fDjanIfSKilrqap4hONor+54/xhdGUi2VKg5CC+hIidIG2k0rufEF03u3ITPpBDHkImSxMx40d/4Mo1MiNu6TPpH+1Qrg1ZvsiJ0NpNddweQ9OdMZ+maer8tP7G9z4yvmQ2RiRpz5jqT0rYcWe4nea2oGyhQCZ31qYcOA+zbj+Uf/GhU4eCSAtpgrRcOQ907jl4ig0mPTxTjfkK/wDqB9FLgJzyxSLiHHbzyrMYnSIj8NdKYXuFqBLW7Zj+Ef8AzoO3g3Dd3uiZgSAJoaXKvESnHRWsF8I4gyLOYzHh/W9ZjuPXDIzkzpQ2JtXV3LhfPf60PdS5EFmk8pO3jQfcysMQmleGviDYjGFjJY+c0C95gfnPuaaBrn3mra32mgB+g/SppFJ18y+WwHh1J+0fesxNg/eI9TTN7lwaSCeZyr+laNcuHeD/AIV/SlUJZr3K/FwdLL0f1uIkZo3b3Ne09GHf+Ef4F/SsrTY8vpyNcL4COsD8zWLa8eux5elM0sQdWAPmSfai8Ngi5GVWb+ICB66/jWe9zS1k39/QTrY0mPy/Ez9KlXCyJgny0+pAFNTgSjZdJG8QG6786xLc7Az4DUf4n0HtSu6GUoy2A7eGjWJBjbbyjSfc1LZCa8iNtGhuoUwPoSKLt2xvIJ6jWPO42g/wit79hSDmAAOxlpbwn539orkCTfB5hVDzHXWf9tPcDzqe3h8pXK8jaDy8/CfMRzO1D2sLod1MkxPyg8yf6MU8wNkSCYOg8CBEA5dxtE6nTSKdJX0Itya62gPbwZJzMoHWPSPMR167Rs3HEuxyhNHfRdJnqSOYH6DxrXHY5LSFzsNFGxLdPDy5bmTtD8L8Le+/bue82ijkqjmByAG3qavBGWrNbIsV34EtYkZ2um4x1LHXXnsARryihx8DWLUqbTv4pbJHvNWu1ZdANNBzHKpLeIdrCxqcziesM3XxFUlJxi2jKzlfG/htUk/2ZvAlFGnq1VS/g0EzZg/yiu54q0zDWPp+lIsVhQu6qfWvJ/iM76xMfxLT2OMXLQH/AEvp/tUUHla+n+1dUxC2+aCg7llOSRTfxB/tG+JfYUbB5xtZHrVl4aWJEraUeNEX0A+wBQF6/wBQKnLHVHskd08mXjAJZMZrljbUZGJ9DnEe1PLuDwxt5baK5I10395ArktvHKDTvh3xKE6+9T+MxEe/6fg5VpoccQ+E8O3zWOz/AIssf6hpS+58FpH7u9cUa/Jcp9g/iu2wHeg0U9+3eEF1PiVn6708f1bW042GWJ7UUS/8N4lDKYpmA5MMwjx0n1pU+AxqxraudJAE+IjL0rqK8ARh3bhUx1LD2NTJwm5bBPaI/wDMpH1GatsMdQnyWjVi+TlKXMQrAXMKrDmVn8CTWlziygw+GuKf4dfKdBXTrt4jRrQP8pBP+Xf6VopstoylfBgRWmLjJXQ+Y5meL4d4BN1TMQVJ18lJqfD37NyAl9Tl2BDrGo17yjmd66R/4Dhrn2UY+hqM/s8w7HNkUGI7umnpRyIdVpWsc44dwdRItNaeTmJW6jGTz+bwoluAXtzbaDzCk1asR+yPDGSc48j+szSO7+zF7U/2fE3bciJ25zply0rp3LQxLjshZ/4M2xH0oteEAfLmk/wiR5d6sbg3F7M5MUbg8WJ5fxSOVBtxPjFlRNpbpG57FDtH3ApoKnbYpLFKS1XqS3MFiUvQEtCwCnzKC0aZjtM7nWma8LAJbunoJCgehNJ3+Pr6wb3DwzfagXEnTrLc/DlUln9pmEJ/e4S9b0MhLit0j5lXx967K+EGNSDVm33m17hssSQCf68Kyjbf7QuGR/8AlL4dlbP1z1lS6ORrWKopWFmI4U+UwQBOuRZMeuv40z4fea0gViwgZe9EmBOo5HnH/FF4SywURltIvJu80dNwBPmTUmK7xDLhsxUE9oVSQNPlV3UkHzHrtQhZvQnWU1Hra+np2eCQhxdolgwLHNMyZ1BI6cxBivbyyoPdLzEXNtNzz1iKtFjCrdhnBVQNNszHTkun5VDcUa9kO51J0EbwQNTvoOmpFVm0tDLSpTnrx727RDgsNM5wYB0Ekyx5glQAPIVMuGIMc9t5YjxP2V9vSneFW2QSEyrGlwRr1iT3v5jodpOtb3OFkAlO9scuzNO+ZienLTeNBU7XNMXleu/b/n348C2zYHsYkDQH+AfaaeZnX1FGuqW0a5cOVF1Osyf+5yYHOOXWjbGCgF7hCog7zbKoG8ctufoPGu4x2xl0QpWyhPZIfq7ePhyHmarGBCtWSVl79++w34fhWxd7M+iLy5KvTzPM8z6R0fguEAGaIkQsclH/AAT/AIT1pLwrhOQKi6ExP5T6d4+lWi3bOWASBGmgmI09con/ABVaxibCGLxvyIg67zA67gifKl+Fw+fDAgmTeunfSO0uQB00ijL2KyAFuRXX/Evhue97+tC8OugYMaH5m3//AGtQexy3BG4LqZdo6TUq8LtgaifOpHxg0rZMUDXzldZJNHmzjGM2hVjsHbGy1Wce5WYWrzeAI2pLjsDPKs6kSTsyh4zFtSXFXGNXfG8JnUe1JsRwnoK0QnFFE0VG45rVLpFPb/C/CluIwJFaVUiyimjbDcQA3FO8Bx0LsaqV1IoftYoSw0ZjZUzrGA+LI3g1YMJ8SI/SuGWuIkc6PscbjnWWeAkvlB0T4O45rdzpXh4dpCnTpJj2rkuD+KWGxJ+tOLHx0y6NI+v03qMaFanrG4uWSOi2sIVEZFPpB9x+c0TbLAaG4vs/6VRsN8fg8wfWmdj47tnetEcZiYb3+5RVJLctRvXeqt4aqfWdKiv4uPnRgOsSPfnSyx8a2Tuw9aOsfFOHOoIrZD9T/f8Aj8lVWXJOgR9tvL+tKnHCAeWlLMX8ZYRWIJQkAFiSqjUmBO5Om3jSc/tV4eiiQ5uR8lpSxjz0H13BrfTxMJrT7F0rlnu/D6kRlU+YFKMd8J4dpDWkY8+6CdfrFUv4j/avee21uzZeyG0DXT3ypmYUTHLWefKqpf8AiHGXnz9o6MwAItqLY7pJ5yRqZmenSqOaRWNKT0R0C78AYGTNi2D02+lZXL2sXTr3j45mP151lL0qKfDSOjKozdwdo41kkZVHXN8q7+fnRBwxMZgzudkQkA77HQk+Jgb6c6KtWpPd7iKNW+zr+LeNFYbDCStsRI77NqfN2HL+EaeFQSv792PVcrXv9ezwb3k+7YBGECKMw3gLbU5iTyEjVzpsNN9xNY+EmO0EzotoCR5GNGOnyjujnPJth8LDEWwXuEaudNOeuyW/Dn41rcXL3U791hq2wy8z/BbHuaZL37+4rlrr7Xf2L/qt+QJrJBA+e4T3VBECOc+H3vlHLWDU+D4bmLMTMTnfy1yrOw59ToTyFFcO4fmJAJy6Z3iC28ADkvRfU671/wCKuMG8xweHP7sGLrjn1QHpMyfGNdapCNzPXrZNFv79exceIPxXG/2u4EtaYdCIj/qMp0b+UHbqdelPuC8MC6keQoXgfDAoUjTeP1jnt+FWbB22iN9IHnOp/r860pHlOVwzA4MAEk7zJ8PtH12plbsz08fXf6CKiww5RAkAfygTPr+dHWyI9J96AVqLeIYOVHQkT6Bm/Kg1wmawwEgDN9GJ/KmnFS0aIWEMYEZtoAAOnPn4Vvh8IVQqTM5oPnP60oeRGeG6V6mEin9q1K+YqI4evMxOFzyujPXo55ZhatoVFdtCmL2qGvW68+dJxVjPOlZCe/hx0/r9KT4vDjcb/wBfSrBiIG9JcdptWVaMy7MQY2yKrmOXerFjrkTVdxzyfGtENyiEGNSlF+nGMblSu7rXp0jVTugJjXth4JJ5K0ecQPxn0qb+xuROUgfeOg9zpXtjAZjGdfTMx/0gjlWpGqMJPZA4vOeZPrUjO0DwGuvif1+lMmwYACyLa66uwBJ6lfmPlFaPew6faL7fKgHXm8n6UraNUcK2tRclxjqAfMfrW64ph9v0mT9KMs4hb75IyrBJzXGO207D6UfYsBUYplhTryECQZbkdc2vvtAeXsKRwSe7FyveMZQwk7sQv03otMJf0zXQsa6TG/Njyo24wUA5ltkkyxgiOqZiJGg1BPlUdy+QoBYqDpnJyE6AwsgMBMaLbM0vgiqw1KIOvCmNwM7Zp5EST5ajSDMgR4UVZayGyrpAkAMwM/xAExz1bwqK07KpIDKhPedjkBPjcuyzDl3UFC4e+pMWlZ20B7FcoA/ivMC+/TLRs2UWWOwZjLgtiSkNJiFXMSdeonTmrNPvXl28USbp7MzIV2g67kyJPL7DH8oMRcdAO1vpYH3LUvdM7kvqQfEml9jEy4GFsFnM/vLpzMTzOpCD606iK5hJ4o/LPH8KXSvoTdX/ANo8qyjU4Li2EvinVjuAzQPqPwrK68RbS7/f1OuYkZiLamApACrHzH0pnct9mBbXpmbx6T60gwGPAuksflu6iIgTv5QZ+tN8fjAuJykgFkUpOoMEyAY8vekTvdmu1nTjxa/1GGIXs0CH5m7znrHL3/ChscuRAhGrDNcHWPlXTlP4URxvEjPbYQVuLAn7w1ifETp/Cag4xiAbildnQRPVTJA8f9+lO+SVK/Ufe3/64FXGsc1vCW7dhj2t5ril51ADd8g9dAo6A+FB8B4GFGWI0Bc9B0mgOHY1EvXLF4gFXZ7LN8uW5qZPIFufKNYBmrnwsW4VCcogM5bTNO2u0H8IrRTaaPMrxkpahWEsaCNGfRB91Obef+1MsPYAEqB9xP8AuP0+leWVJ7w0a5og6L19tfajragbDRBlX+b+oHvVCFje1aA0GwhR6bn8fap1FaosQOg+tSAUrHSAsfhFfUgggNBVmUjN5H18CKNrDWCgMa2flHlHtWjDyre1t6n8TWty4o1kUsldAaIHoW+fOhOI/EmGtkhrqCOQMn2WT9KrOO+PbcxbR26bKD6nX/TXnV4OWiEdGctkPsWvWq5xEwdTm8B0pLxL4mxTapbCTOrSSPUlV9150sv4q+YFy7q06KBppqO7AmDy6kdayRwTzdZnR/Sar60tEE8TugECQszuwG0aa778v9ggv3UJgMWJ5JbLenfIHtNFX+HLbZXc6Ke8DGits2jCSI1BH5S1bH2LegYuYBhEAkHpEA+WprZGEIbI108ClsinYhXz5exuFidM87COgX8YqRMK5KqMq5tlARW0Exm0b8fGKseL4xh3UDIXUg5suUldJhgCSP8AFAFIruIsvnRDcUFpDWQpcx1ZQ0LEasQdPCq5+40ww6i9UbYTBBW/eJLRqzwTyO409qkxlwAFVInKSNRGvy67SSRHnS44mzduCReZl+RLbB2aNyVt6A67k661JiDYGIL3l7NkOjXLsuSuwFpSYGnPfTrStt8F8kY8iG7whk/vLiW9JjmR11g+wNSjhaIud5y8jcOUE8hESevyEeNOOIYMXCLgwjknZ7jdmoA1krmJAA6gc69t2LF0GFF1lAzZF7o/xNp7STRzsNo6izBsjgrZAaInTKs+fec666KtQ4ziSKxALM6nTJoPH942a4fSB0o/PeYqLeFWxb5sQTpJklogDTmI+lZf4hYtMc5W4eia+5gD/VRu77A/p3t74IMLfQrmYshIn92oVienatmuEkjqKCv426GIs2gh3zkF7m332B115RtUl/4lvXe7YthBt3RJH+I6D6UXgLV3KFuIzMdS2rH1O3TmabWOrEVp6R8wHh6kyb6doxIOZyTtPLfn1onGpibmllDbTogK5vEkcvAmp8Vj7FloZjdPNEyxP8TGT4aHlSnG/FF1hltxatxGVd/8xE+0UYqTd7AnKEVluQ3+COhhyuaTpIPr1+lFYZHQd12EdCYHpQWBwl8vCoSzAGTqIOszVwwfw88A3GWecAn03Hv9KabfLJ07brQr5/tB17W59f1rKtR4RZ+0BPOS0/jWUmZFte1h3Esb2RW8Jtlu66anMo+1GwYTzI0J3iKMv3jdsZj3TbuJlckMwHymZGoCuTGgERHOteLYD+0LltkBgdSVlfI6ga9NfKlHGeH4s2uzUykDkVB+p+tRhNaHSTd/QsOF4goU274g7N2YQNPJllZBnXf1qfht9r102c5ywWQl7gIKkQ0ByM8MPCud4VMeugtl+QnvR7sBHnRmFvYpH7S5ZurlBjswg3iZJbUabU60e6A5X4a+nqdA4n8KXLx1uWyyDuXM8MQTqCpQgDTqaQpjcXgn7J1uZQCVXKLyMOZVV7yjeSAD4Gl2I4riLkE2bkxAZiAQJmJRgYmtsdjCb9pA3asCGYOkFUAIks5JiTMTvqIiippPT7nShm1k/QtuA/aCyAE21YLIlLkBZMwQ6sVPg5Q0zw/7SbYChrdwQZPdBJ31+cc/CqbY4haMNMavq0kxqO7DQfDbTahrN2wVRXUZizqAVg/NodtDtpTqtI74OnLb8HTbP7SsKeTyT93/AJ6VOf2j4b7tz/L/ALiuWm1Y7xS2zFd1Eg8wSJOm3jvXly/aXUWgygSSDJDRIVgGJAme9zij07B8Avb/AMHS7v7SrInLauHzCj/vP4UtxH7TXJi3ZAPi+b6Ko/GqYMUoKqFt9odSMumWMwGuUju76E67Vl/GsyXCSQhZYyyJgNpEAiCdeWgjaldZjrBQ5LHc+KsddzR+7G4IWANRuWkgRPtSzF3bjib2ImBMliwGscyAPSaVtxfsyjkqSbamVJObdTLQRy5ka89DQ+JWFF2ye657molpBkEaAgANMsAI0J0hHUbKRw8I8DUpblgoa4VEwWgbb6RIE6+YPOobXExMKuUFoUwAJOfLqo5kAASSZ0nkhtYtTIt5S85mChrgJER3R3ZLSdXIGnKh8TiuyYl8tq4CkTcliRzZbXeJM7M8a0LNlM0Y7IfYnHFQ0FU+9mYZlhgO6M0nVoiDqJ3Jlbi+IkRmYDPA1YoezHUNDan7QUg5SYG1DXLLk5LKXCDJa4SthHMAnYByonbMeZodb9oXQFvKDm0TD2i5CjUTdcZm8dwa5RFdVjDEXizXYDZCrZWjIMo1ADuVBUBZJyHTUzQeHum6mS2GuMpWOzQuMup7zXAESDrmC9ByqPCWH7QOcOi5j/eYlyzGdBoTEmfu0FjcVbRit69cvFSQVQhUnYjy3ErRSFcnYJxF4ORma2rBSIzduxiAAqL+6mIH/BqZ2YjMLNwHSHxD9nbXcEi0IjSABJ50Nhb97NGDsiwsAZ2AzEdSzakeQ6VPieGIzK+Mxas8ABZbQDyEnz0ptid2bYe8Cwtu73WIkWsMAqkHbOykaRG8QNxUKYe8bhGGwuQA/wB5cBZpG/ePKfug15b+KrWGDLhLKgne406+MGTHQE0kxPEsRiCdWKncAwnry96ZQZN1NfxqPb+EtIQ2OxJuMwJFu2SdD4g6Dp8oqHE/F6217PCWhbt6/NqZJ15x7zSjD8PQkdpcYnQZbYk9AAT+QNOxZw2HMm5ED5ApFyfFiSfqBXXj4jdHN6vTx3F64LFYpk7QsFMAFp265R+Jjzp/c+HcFZT96WzdXaCTz7u3sDSLEfFDqctljA+2/eYnr0H1pFfxD3Dmdix6sZ/remUZvuJSlTT7WWbHccw6GLVpXA0UOoyjTeBE60j4hxe7e0JAWflUBV9hv6zvWuB4ZcukZV0P2joP9/SaPTALbOuUt1cwPRR+c+Qo9SPiH+ZU7kK7GDZpMQAYJOgHvufAVYcN8PwFK5XBAJY5iNeiDl5/SjcCrNqwtMZgHIT+Qp1hb5nIoBI+YqvdHhMxPlSSqN7FFShTV2ecOJCKFhYEGFIXoDsI8qZ3VgCWgDnOp/QUJcazYBd2luQPLyH571SuMcca4TBIXpTQpfuIVK2Z9Utl34ksqSNTHSPz1rK5u101lW07CGU7/afuiVy/wiNPbT2r2/jQqkkgKNydAB41yfEccuFgBjTcHjbyiffX1FEYXjjAlGxDd7QEWFIB95PsfKvN6F3PVUY5b3+35L63FrJhhetkExo6xPTffwrw8WsaTdQAzBzDWN41qmrxG4mYf+YeSBmTDW40OhUxPlpzotr99ARbS+4YKS7NbswZMicnlz9q7oUN1bDjG8bggWxbdGjK3aanrACGaVDBDvq9uXYyX/eszkkaMwtABYgQIgesjWLty6uVXRHfMezfFMY3IyhWkT/zQg4raFt7b3rOZiIKWrlyIM6i5o3gZPWnjTtsc8nI5v2c572QfZzEsVRdNs11MsnmN9gNKmsYcFFCS6o32TmzE6d35zB5jNp4UnFy5aZRa7e8pTXIqWkM+SHKR7+Ne3kVACzWbd1SpBuYh7kDcjKDmDDYjLB6mmUTsyWyDzftDNmIFxe6WYhbkkx8yEFYyx8okV7cuQcvYu7KwyEAPbE5TIuMLZDbCQx2pdhseqy39oFxWDTbs2FQ6AkkmQd+upLDTWh+FWrdy8FODvPC5i9660gToSICgSNtTTZRXUY04txPIeya4syphzce5mK6jKpPXcuD6VFxFTFsmWXJOZ7ptKrHcxcLXM3gpH1oEtdzEPjLdtmnuWAM7EDZnUAz/MTXl7DXLuQthbl+6EVe0uvlSQJMKYkCTrPWushM7DsLiLPZqVVbtzMUAsZ2afm0N0FlABOo3nwqa1dYhkuKlkN8va3zculmGXQE9DtpB868GEudkyvcs230WLEdxPKRvG56nWq6uNwNjvKly/cBkF2hZ67a+ooZU1Y5y5Yy4vhyJzpcIa5ktYdGKpoNDlHlMjrUmHtXrYZiMPg1K5Q0g3RtqGmSY03HlUlvFXMQgu3LYtOjEiFIAEASAxnwmq9YsC5iHbEZn5gSe9M7neBpoPeinw+Aau1hjxTiGCFpCue/dEhnZmBckQ0sTIXXQDTX1rTD8SxV0fubKW7ZEDKgAiIBk6tHhNb2OOYXDf3VkswM8on+dgXjwGlAY74xvXFYQiEwFKL3lXmA2/TWmyt8ef4J5srtcMb4eCAXMXiYIPy5u9proTJPkFmtrvGcNhWAtWUuPAluWv8AERmJiJ86r2F4TiLxlbbEH7TaadddSPKaOwnw+WnRrhUgHdVk7D7x+lF2XzM5KVRPKvqyDHcfu3maFRWbbs0gjeYPzazrrQ+H4W7HvkW/PVv8o194q84jC4TD2gGdLVwaNkALN1Eak89ar2M+IEVAcOuVyTqwBKjqOUn6Vyk/6EHLH/klexPhfhq0Ar9onZiM9y5pl8Ah5+c1vxHjVuy8LmYBQMoICECNSIIBO+3OqliMY9wy7Mx8TNe4ZQzd8mD0MfWDTdE3rJidOlpTQyxfxFdbMEy21YRCKAYnrEzypQqkmNvOmScFbNGYAcvvkfyTv5kDxq0cO4HaWDlOeNC0NHp8s+VHPGK0EcJy1noVXB8EuO0Rl1iW/Lr5jSrZgPhZbYXMRdIM97QL5DWfImKKThV8ExfUL4Wlk+en61JigLFom9f726xofKABP+9Tc5MoqcF8rDk4bZnUT4k0Pxi+ltgFhpHyD5vDToevhSvCXMReMrNu1yLmWPpt+NG3HtYeTMvzJ1Y+ZoRg2dKsk9Hdnqp3ZuLkBHyhpMefLTp70Hj+PLbXKgAjbSkvEuOFiYMUiv3iTV4xUdjPK83eQTjseznU0ATWV7FMFRNYrypIrK64chf8PbxMhR2JcgyAgUJpvIEsfMHbnQ+LwuLQL/5kL1AXn0ACwRtvFZWVlT1PRcLJK4HxizkcHE4i4ucTlRd400EwKT28apTsszlCZAbbN4RtWVlVUbxMyqWqWsSYTGoGVbOHU3NILuW1HQd0CrVa4di3szat2bDAnOwywRHIQevT1rKylno0CM24ti+7aawy3MVjXFwyciK7H/MYXUHbxqUcOwty2blm3cv3GPyu+QzMmSCFjy6715WV0tFcaHWvFhOGs4hpCGxhlkd20hYjffNp6jwpZxPiNj5b3fuDRwuYAkFtSNJP+KBPOsrKWn1tx638vReptwDj1lHyiyoB2MDMTyGgiPM+tbYk47EEuHyWiSEGYKuUSBIXUxHMVlZTS6rJxvO1xn8O/BYYFnvN3lIJUQB7yTqOgoTHYzBYJzbt2jdcRJIjXoXaT/lAHnXtZQh1m7k23d9whxHxNcYFEVLdsmSoEz/MWn2ECm2JRIzIYYjbXSR1r2so1IpbDUpNvUruF4eLt7IzFdCdNZjl4TNOuCYFDdyquRFUszbuQNNDykkbAaTWVlLUk9EXowjaUrakFziq2bhdXYuD3VWSPVm1Psai4l8X37tvLISSZyDLp0FZWVWFOJnr1pNsrueaktqOetZWVRmaLvuHtwsK3faF3ECWYfgPU+hp18PCyGLdkIWBnkkgtIBgmDty2rKys7k2tT0Y0YRWiHuL4VeOtq8vXK6Lz6MF/EUOoxFtGN11zH+7AVTJGpJgCBE1lZSCRle1wfDceuXDltAMRuzCF/y70bawEsHvHtH5fdXwArKyqqKRlnNyll4IeK8V7PQHlpvpVUx/EGckk1lZTx2C4paIXO81qBWVlOKjYCtqyspWWWxhrKyson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2" name="AutoShape 6" descr="data:image/jpeg;base64,/9j/4AAQSkZJRgABAQAAAQABAAD/2wCEAAkGBxQTEhUUExQWFRQXFxcbFxcYFxsdGxwYHBwYHRscHBsfHCggHx0lGxccITEhJSorLi4uGB8zODMsNygtLisBCgoKDg0OGhAQGzQlHyQtLCwsLTQuNCwsNCwsLCwsLCwsLCw0LDQsLDQsLCwsLCwsLCwsLCwsLCwsLCwsLCwsLP/AABEIALcBEwMBIgACEQEDEQH/xAAbAAACAgMBAAAAAAAAAAAAAAAEBQMGAAIHAf/EAEUQAAIBAgQDBgMFBQcCBQUAAAECEQADBBIhMQVBURMiYXGBkQYyoUJSscHRByNicvAUM4KSouHxQ8IVJFOy0hY0RHPi/8QAGgEAAwEBAQEAAAAAAAAAAAAAAQIDBAAFBv/EADURAAIBAgUACAUCBgMAAAAAAAABAgMRBBIhMUETIlFhcZGh8BQygbHRBVIVI0LB4fFDYoL/2gAMAwEAAhEDEQA/AOOAMdNqJsKV1B9f9tvoaKGGmKIw+E0II6/T/mskqqse/TwTct/qRYfibTlZQ/UEcvYzVj4a9sKpUG0DyOo+hIpYmF2iIP4wTU5sEJIOw28hWapOL20PRw+HqRvnd/fmXTBMNAYYHYj9KtHDFyjYMvNWE6etc++GOIErlf5DoYkkcwy6bidueo51174V4eptDM6PIkETPnRgpOVjNiqkYQzcFf4n8I4S6C9tTh7p37MwCfFR3T7VVMFgbymUKXlVuRCtI5TtPgcpro/EbSoWDuqwdJOh9eXlVD4fwi6L+IKaTmIZdRqcygxtIOxrquZa2Owk4Si1m8y2WL9u/ZyZjh8SutvtQQSRyzHusJ6Hn4kF7wu5eFte1AZvtBNCOhiZIP8AQpF8MXGdAtxs2uxWQR4jQVcE4aiaoTbMcvl/ynSK105Nq55GJUYScO8h41bW5YJWDA6a/qK5NxmyAQ53BK++Q/8AZXSOI4tsj5lW5sM6HKw8CDuPU+Vc+4mSeXdzpAI5kPM+wpasrs0YGmkndlcZRJNL8Vgbb/MinxgT7jX60XjcWis0EAyREgbee+vShlusw7q5vEbfWKxSzJ6HrxgpCy9wG2dsy+RkfX9aCvcDdflcH3H607dX593zI/ImtUsk7sPqfyFFVppbglhabekfIRvg8QgDFSV6iG/An61CMZyIronE8xw1hDcUqATlS3lIPViWbMfQVXbuEB3Gb+fX6ACmVaL3ROFKpa8X5iJcSCYG/IRRC21GrHMfug6DzPPyHvyoxuE2zMAqf4SR6ayKlwnwl22bsboBX7LfjmX9NKpHLL5RJ1Jw+dAReeenTYe21eqtD3+G30J2cAxKkGT4DRj7UM2IdDDKV85H0NDo29mN00OdBlNaXbkUH/bAecV5mnxoKDW4yyy2Z7duk1ARUpWvclOtDshBlrOzqc1qRRuK6ZEUFamporUimTJygkQZa1CVKTW1uyzfKrN5AmqK5nkkQMK0IpkvBr5/6TDzgfiRXp4G/wBp7a+BaT7AUyISa4FJrKcDgI/9Zfb/APqsprolZkItn+gKPSe9rGsjyMn8hQVrEtGn4+PlRmHxRkAncAARzkfofeskkz2aTithhw4yyK7RbOSTElR2iKxHUxJq24fh9gwLb9tBZXHygqQStwEd7zUnSqtw4uSAUH2wTG0qcvPTUztvTW3jlLk2UA0zESO6ecEsumUEydR47mLt2FZZns2vfJb/AId+DD2RYqEUby+gIJBjQztPtTLgvC2S/lS5KwYidd/blyoDCXna2qrcg6rMBoIVXHdgjZwPI+tM+DcTYOhkQZkxHeHSQJEZvStGWm1fk82csTqt1wPLuHSDbZlJI7wfSQfMCouBvbt4u6IVAbVqMvywJXyju1pxC6l9lzOAxBAXY8+m+vjSTIbWMQByO0stBH8DTz3Heq9ox2MUVKScW+H+S+cKw6iSAvzPqI5MRy8BTAoKp3COKm3nBfQXHkEDU6HaPHlTpfiGzGrFes08WmjNWpyUncPv4NCrSo1Bn+vSuXfFN2yqwphUuAvG4lWAjw/Q1dOM/EtnsiLdxWYhhEwRA1J6f10rlfGSWt3TpDZPtqdc0baR83PTxrpxTWo+GnUjPQFuvh2RV/taBzJIyQoncQ5E5tCTA2oM8IXRla2V6qCGnr3CBHrSbEcFuFtFfbcIXHvbLUmxeCa2BJCsTsZQ+feC0k6F9n6GmljXBWlDydvyW5eGXZkM0R97NGkiZBMEfjRvD+FXiwDpvtmQqfcEiqu+Jvr2ZR3Mra2OYSLdvlqN586tWC+L7wdTf+Zeq5T67f0ayzw3Vvoan+oyzWV0u8utn4GYhZESJqsfEfCxYJB0PkYHrtVpuftEhFM6wPrP6Vz74j+K1uuWOu++o+hqLoJ/KmCljJ5uvJG/DcMtw6FW8J/Q0JxsrYuEpqG0bXQH1GvPWevhS2zjkzZnNs+DMpHqpH6VvirRe0WW2rAa9oBlAA3jKwQaciDVVFJWt6GpNzlmureKBbuNJAA0iohcbqY6f7bVqLIDENcTT+MMOe2WZPlNE9jahf3rEnkLZAjzJn/TQ6NrY0dNTS1YE2GU8vavLeDCzvVm4dhsIw0W6zcszrrH8Kd73qwY7gZChkw6JsczHX1zn8q5uS0uRdajmuo/U53lkwBPlRNvhV9wStpyOpWB7mKecSN6YLAAbZAPwXKKVXbksAXuMemY6nwE0Y2DKtfawM3DWHzvbT+Zx+U1t/YbQIzYhf8AAjN9dKy+bGoZVZj93Yf4hqx6nbpO9BMi/YLr/XpT6E71GN7eCw3IYm4fBVVfc61MuBT7OGA8bl0n6AGlNvF3l2fMPHf614eJ3ToS35U1+wRwlfUfLZK/+hb/AJbYP+omtbnEABBvufAQB/pAP1qvsSdya1y0FIZ4a+4xxPEU6Fv5yW+pJoG9xE8gB5aVEy1EwplInLDpGpxTdaytCK8qlyHRhKW+S5h55fyFbJaYkEkAjbX/AHAoYYk1t/aT4VO0iy6J8sdWMRdAOup3IA+gg09fh1y32VxntnKvdAYgx3k17oMa5vKqWl5uWvkKb2+JXmRoyh1trlLgahCugBHzFRuZ25HWoyg78GiNSKjpdtaj9eOFSjd4KrSSoYg6RE7fd5fZHQVYbfFbzqLttVCZAAblxARGee5nk/MBoJOvQTSuB/Ft4i6l5yc8lSAAUciOQBKRHd2BGg1NNMBjbqCQ45sTkk5VIMa90TKqNNJPWndHK7epGGKjVjfS/ZyWRsdiSo/8xYQwYb92QDvyDmZPSlmKzh0YYlGdcwJViCJgEj90g5bfhSMau1xsxzMSxUKNWltpIA39qM7Bt1UMOR1YjzE5fpTqGZWC5Kn1vskPELLr/a9CZ71siSRHQzpznlRC3Lkf/c2JjRSzg+3ZAa+dV3tboEAlfBQFH+kCvMWzMBcgknRzH2h9qf4hv4huop1BIjKbbvb7fgc38OWzENhi2s6ydd5BAPOlmK4bdCPCW2zQCENuYDKdgc3Lnymqjxv55+8PqNPwil9jFtbOa2crQRIjZhBHqDVeibjozG8Uqc7OC0LaeFXRJ7EgR9h7pI/yMwqPHi+uxxKLvqwVR5SoP1qojEONmYeTGiMPxzEWtbd64n8rRRdOfaIsTR/Zbw/2WS/iw4tyVcqIPaWEuawOebwrVLwBBAQaicj3bestsEEbRS4fGuL0m4G7sNnVXzakyQwPWI2960tfFt0GTawx8rCr9Vg+1I6c7WKLEUG76rT3wywcXvjs1lTsknNbbX97IzXAW6E+Y8aq/ErawTz7v2TzUn7JjpR174rtnLOFVtDmi7dUZp5d4mAPEfMdNAaAxPGLD/8ARuATMC6D/wC5DU4wmnew0qmHkrZvNf6F+MsgTrrnYb9PTxqGzYhgd99NOQ85pji8RYmAW0JMxmBPWYUnbpUeHtq57mp15RvM86pmll1RLo6efqyXACzMFXXr1/P862t4px90+gH/ALYNGYrCidXWYOgMxrtpzrwYMESGM6aQDsPOfpRU1bUEqUr9V9mz7hx8OcQC3AWUgA6wT+DTXTeOftBtdgoVV+UpqAYMDXz8a49hldGkDlyB8Oakc6KfEOyqpk97WWncj701CaTehaNOpbXW31+xJc4kpckMoM65tJ9YA+tDrYz5mDoo8Czcp3Ctp68qW30nOY56aciT08qhKaqOgH61WNOPAHiKq0aXlbuGgsqFBN23MA5Yu5vL+7y/WnfB+AducqX7OaYyAXS3p+7g+hNVDMx+2fAE6fXSrD8N8Rv4e4r2nGf7Oh0J8cuUec8qEqaGhjp2sr+g7x/w2LKkveRSCQAUuCY3gsoFI+yWf7wHyUn8Kl+JfiS9fuS4zAFsneJ7snxPOZiKR9uswc0DxGw31yn8KVUb8Flj5LRy18B3/Z7QEtfhp0UW83uQ+nlUFxE5XGOn/pga/wCeobOMwxI7t2JMzdUaaxr2EDz1mOXJrxfB2LSK1q+LpaDlXNMayZKAQGBX02ihKFuCkcUnvL7f2FNzKObH0A/7qG7RTp3/AGH61v2vg3oJ/StGuDkD/XpTJWElVUtmawvVvpWVoXHjWUxK67TUOvJfx/M1It7oPoK3bCheZNadn0FTzRZp6KpHckF886kW6eX0FDC0/SB6CvWUjc0HFDRnNK9mFBzM8/SmWF4qVEHIw9ZjpP8AWw6UiX1rYkH+taNuOBXJfNZXLRhr6PsSp6H02NXf4M4iLRZCudWBzIdSQNYBjT+t65RYv5RGvnT7hXHXtsG0P82vtppRV4/KCTVRWmdNxfBmxDu9hcqLy0kD2mqvjcEykhixBBB0J09Y1BAPpTf4Y+Ll7SS3ZzIGp305xtHWrdxLBW8WoIyq5Ez9lo+inx2q2jXYzMpSg9XePacP4/h+74qfof8AkGq6wrpvGuAPLoRDCQRp/WlVJ/hfERPY3P8AI36VWnexixiSndFcmKhejcVhWUwVM+RoNlPQ+1OZjSa9Y15FeE0AGs1lYKkt25oBNcteogmCYHOnWA4M77A615jeCunzAijZi5kKb4HIzpUB6culFNYPIE+lergLh2RvagOk+AZLzDYmpUxtwfbb3otODXiQMh122qa18PXi4SBmJgCdfwpbR5HSqLa4A+Oc7kH0FbLixIzLpzI39BoKsy/AGK5o3ojH8q3f4Cuqmd8yr1KFR7k+NBxiUi6zejKsMQv3PY/rNEWcXbUg5Wn009oroPB/2ZC5bDszCYiWtjcnqZ2oDivwXbtWRdlSCxGXtAWI5HKNRsdfEevOEbDRnVvYqhvW3IhmnLAmepPPzrRcNroVnzq0fDPAEuus21yzqzFo6dau+N+BMIkDtgdRMKflO525UsYxtoxqjqJ2kkcms4WQRlUwd4U8upzc/CteK2RIKrEKwABnujKBz+8WNWP4nwltb7JbKhcxiEyiJ6bxSO7h4MEjTcEafhUZTtLc108M5Q+USWbZJgMRO/8AU/1FN8DdvW7F1VcANEghQdxqDqdiVjT5q1u4cTpqOmn0ka1Jb1EAkCdQAI0IOw8p0rpVb7AjhHHcS9k/Qf5h+tZRJsn7tysquYzdEwmJbnHXp9KOKhQSBsOm55VsOJXOi+xrYcUuAHUew0+tZHTbPVhj3FPq6+IB2baCD7e9SXLeUCASd9ulTHFXTqT7D/avLbMdm0JJ5b02QRY2VmlH1IWw0LJBLHYQf6msbBHSFOp1hTAHtRTWS0SxEbHx2re1ZfYsY6gn/jpziuy94HinLTIgFsAdYDaRGn1r21hCRIDH0pmMGT/XWjMFwwDWD5UyduSc6t3fKhdhSyn9Vqz8F47cQgBoER6Vpa4VbZZGrDcDXTy/SaLwfww12TbjT+t+vhvVYNkp1YPdL1LTg/imAf7sk6sY15fpXuK+KmK/Y32geBpDZ4A6yHUprpz/AE3rYcL0Eso1+8v6+FX0M8ZK+qRUMeMzsSRvSw2BEyOelWXiHD0DP3reUgwc6zrrqJ018aSdlbU6ssc+8u3vWWUXfc3xxdNrWKFxwwAmRXtzCqSMpEHxmPWie0tAEFk3kQwOnjrvWrXLWU95PDXT1jlQtLvJ9PR3yLzZAmEXUEjznfyphw/DJKkx5VELtliP3i+9NcGMNOt62BHjIOvmI9OvoYxlfdgniKNtILzOmfD3FsIEUdjbXLznf3qvfHPFrN5oRAFHJT9aW4ZsPH98pEcg3/xrV+GWC2W7iLSP0Jy6cvnM7RWmUurZGGmoKpd2Fa8RC2TaFpZY/OQMw165ZjTr+NS3PiRlTslsJHdMhV+zEahJ3HXX1oy5wG3P7tkfyYE8+npQ7fDjanIfSKilrqap4hONor+54/xhdGUi2VKg5CC+hIidIG2k0rufEF03u3ITPpBDHkImSxMx40d/4Mo1MiNu6TPpH+1Qrg1ZvsiJ0NpNddweQ9OdMZ+maer8tP7G9z4yvmQ2RiRpz5jqT0rYcWe4nea2oGyhQCZ31qYcOA+zbj+Uf/GhU4eCSAtpgrRcOQ907jl4ig0mPTxTjfkK/wDqB9FLgJzyxSLiHHbzyrMYnSIj8NdKYXuFqBLW7Zj+Ef8AzoO3g3Dd3uiZgSAJoaXKvESnHRWsF8I4gyLOYzHh/W9ZjuPXDIzkzpQ2JtXV3LhfPf60PdS5EFmk8pO3jQfcysMQmleGviDYjGFjJY+c0C95gfnPuaaBrn3mra32mgB+g/SppFJ18y+WwHh1J+0fesxNg/eI9TTN7lwaSCeZyr+laNcuHeD/AIV/SlUJZr3K/FwdLL0f1uIkZo3b3Ne09GHf+Ef4F/SsrTY8vpyNcL4COsD8zWLa8eux5elM0sQdWAPmSfai8Ngi5GVWb+ICB66/jWe9zS1k39/QTrY0mPy/Ez9KlXCyJgny0+pAFNTgSjZdJG8QG6786xLc7Az4DUf4n0HtSu6GUoy2A7eGjWJBjbbyjSfc1LZCa8iNtGhuoUwPoSKLt2xvIJ6jWPO42g/wit79hSDmAAOxlpbwn539orkCTfB5hVDzHXWf9tPcDzqe3h8pXK8jaDy8/CfMRzO1D2sLod1MkxPyg8yf6MU8wNkSCYOg8CBEA5dxtE6nTSKdJX0Itya62gPbwZJzMoHWPSPMR167Rs3HEuxyhNHfRdJnqSOYH6DxrXHY5LSFzsNFGxLdPDy5bmTtD8L8Le+/bue82ijkqjmByAG3qavBGWrNbIsV34EtYkZ2um4x1LHXXnsARryihx8DWLUqbTv4pbJHvNWu1ZdANNBzHKpLeIdrCxqcziesM3XxFUlJxi2jKzlfG/htUk/2ZvAlFGnq1VS/g0EzZg/yiu54q0zDWPp+lIsVhQu6qfWvJ/iM76xMfxLT2OMXLQH/AEvp/tUUHla+n+1dUxC2+aCg7llOSRTfxB/tG+JfYUbB5xtZHrVl4aWJEraUeNEX0A+wBQF6/wBQKnLHVHskd08mXjAJZMZrljbUZGJ9DnEe1PLuDwxt5baK5I10395ArktvHKDTvh3xKE6+9T+MxEe/6fg5VpoccQ+E8O3zWOz/AIssf6hpS+58FpH7u9cUa/Jcp9g/iu2wHeg0U9+3eEF1PiVn6708f1bW042GWJ7UUS/8N4lDKYpmA5MMwjx0n1pU+AxqxraudJAE+IjL0rqK8ARh3bhUx1LD2NTJwm5bBPaI/wDMpH1GatsMdQnyWjVi+TlKXMQrAXMKrDmVn8CTWlziygw+GuKf4dfKdBXTrt4jRrQP8pBP+Xf6VopstoylfBgRWmLjJXQ+Y5meL4d4BN1TMQVJ18lJqfD37NyAl9Tl2BDrGo17yjmd66R/4Dhrn2UY+hqM/s8w7HNkUGI7umnpRyIdVpWsc44dwdRItNaeTmJW6jGTz+bwoluAXtzbaDzCk1asR+yPDGSc48j+szSO7+zF7U/2fE3bciJ25zply0rp3LQxLjshZ/4M2xH0oteEAfLmk/wiR5d6sbg3F7M5MUbg8WJ5fxSOVBtxPjFlRNpbpG57FDtH3ApoKnbYpLFKS1XqS3MFiUvQEtCwCnzKC0aZjtM7nWma8LAJbunoJCgehNJ3+Pr6wb3DwzfagXEnTrLc/DlUln9pmEJ/e4S9b0MhLit0j5lXx967K+EGNSDVm33m17hssSQCf68Kyjbf7QuGR/8AlL4dlbP1z1lS6ORrWKopWFmI4U+UwQBOuRZMeuv40z4fea0gViwgZe9EmBOo5HnH/FF4SywURltIvJu80dNwBPmTUmK7xDLhsxUE9oVSQNPlV3UkHzHrtQhZvQnWU1Hra+np2eCQhxdolgwLHNMyZ1BI6cxBivbyyoPdLzEXNtNzz1iKtFjCrdhnBVQNNszHTkun5VDcUa9kO51J0EbwQNTvoOmpFVm0tDLSpTnrx727RDgsNM5wYB0Ekyx5glQAPIVMuGIMc9t5YjxP2V9vSneFW2QSEyrGlwRr1iT3v5jodpOtb3OFkAlO9scuzNO+ZienLTeNBU7XNMXleu/b/n348C2zYHsYkDQH+AfaaeZnX1FGuqW0a5cOVF1Osyf+5yYHOOXWjbGCgF7hCog7zbKoG8ctufoPGu4x2xl0QpWyhPZIfq7ePhyHmarGBCtWSVl79++w34fhWxd7M+iLy5KvTzPM8z6R0fguEAGaIkQsclH/AAT/AIT1pLwrhOQKi6ExP5T6d4+lWi3bOWASBGmgmI09con/ABVaxibCGLxvyIg67zA67gifKl+Fw+fDAgmTeunfSO0uQB00ijL2KyAFuRXX/Evhue97+tC8OugYMaH5m3//AGtQexy3BG4LqZdo6TUq8LtgaifOpHxg0rZMUDXzldZJNHmzjGM2hVjsHbGy1Wce5WYWrzeAI2pLjsDPKs6kSTsyh4zFtSXFXGNXfG8JnUe1JsRwnoK0QnFFE0VG45rVLpFPb/C/CluIwJFaVUiyimjbDcQA3FO8Bx0LsaqV1IoftYoSw0ZjZUzrGA+LI3g1YMJ8SI/SuGWuIkc6PscbjnWWeAkvlB0T4O45rdzpXh4dpCnTpJj2rkuD+KWGxJ+tOLHx0y6NI+v03qMaFanrG4uWSOi2sIVEZFPpB9x+c0TbLAaG4vs/6VRsN8fg8wfWmdj47tnetEcZiYb3+5RVJLctRvXeqt4aqfWdKiv4uPnRgOsSPfnSyx8a2Tuw9aOsfFOHOoIrZD9T/f8Aj8lVWXJOgR9tvL+tKnHCAeWlLMX8ZYRWIJQkAFiSqjUmBO5Om3jSc/tV4eiiQ5uR8lpSxjz0H13BrfTxMJrT7F0rlnu/D6kRlU+YFKMd8J4dpDWkY8+6CdfrFUv4j/avee21uzZeyG0DXT3ypmYUTHLWefKqpf8AiHGXnz9o6MwAItqLY7pJ5yRqZmenSqOaRWNKT0R0C78AYGTNi2D02+lZXL2sXTr3j45mP151lL0qKfDSOjKozdwdo41kkZVHXN8q7+fnRBwxMZgzudkQkA77HQk+Jgb6c6KtWpPd7iKNW+zr+LeNFYbDCStsRI77NqfN2HL+EaeFQSv792PVcrXv9ezwb3k+7YBGECKMw3gLbU5iTyEjVzpsNN9xNY+EmO0EzotoCR5GNGOnyjujnPJth8LDEWwXuEaudNOeuyW/Dn41rcXL3U791hq2wy8z/BbHuaZL37+4rlrr7Xf2L/qt+QJrJBA+e4T3VBECOc+H3vlHLWDU+D4bmLMTMTnfy1yrOw59ToTyFFcO4fmJAJy6Z3iC28ADkvRfU671/wCKuMG8xweHP7sGLrjn1QHpMyfGNdapCNzPXrZNFv79exceIPxXG/2u4EtaYdCIj/qMp0b+UHbqdelPuC8MC6keQoXgfDAoUjTeP1jnt+FWbB22iN9IHnOp/r860pHlOVwzA4MAEk7zJ8PtH12plbsz08fXf6CKiww5RAkAfygTPr+dHWyI9J96AVqLeIYOVHQkT6Bm/Kg1wmawwEgDN9GJ/KmnFS0aIWEMYEZtoAAOnPn4Vvh8IVQqTM5oPnP60oeRGeG6V6mEin9q1K+YqI4evMxOFzyujPXo55ZhatoVFdtCmL2qGvW68+dJxVjPOlZCe/hx0/r9KT4vDjcb/wBfSrBiIG9JcdptWVaMy7MQY2yKrmOXerFjrkTVdxzyfGtENyiEGNSlF+nGMblSu7rXp0jVTugJjXth4JJ5K0ecQPxn0qb+xuROUgfeOg9zpXtjAZjGdfTMx/0gjlWpGqMJPZA4vOeZPrUjO0DwGuvif1+lMmwYACyLa66uwBJ6lfmPlFaPew6faL7fKgHXm8n6UraNUcK2tRclxjqAfMfrW64ph9v0mT9KMs4hb75IyrBJzXGO207D6UfYsBUYplhTryECQZbkdc2vvtAeXsKRwSe7FyveMZQwk7sQv03otMJf0zXQsa6TG/Njyo24wUA5ltkkyxgiOqZiJGg1BPlUdy+QoBYqDpnJyE6AwsgMBMaLbM0vgiqw1KIOvCmNwM7Zp5EST5ajSDMgR4UVZayGyrpAkAMwM/xAExz1bwqK07KpIDKhPedjkBPjcuyzDl3UFC4e+pMWlZ20B7FcoA/ivMC+/TLRs2UWWOwZjLgtiSkNJiFXMSdeonTmrNPvXl28USbp7MzIV2g67kyJPL7DH8oMRcdAO1vpYH3LUvdM7kvqQfEml9jEy4GFsFnM/vLpzMTzOpCD606iK5hJ4o/LPH8KXSvoTdX/ANo8qyjU4Li2EvinVjuAzQPqPwrK68RbS7/f1OuYkZiLamApACrHzH0pnct9mBbXpmbx6T60gwGPAuksflu6iIgTv5QZ+tN8fjAuJykgFkUpOoMEyAY8vekTvdmu1nTjxa/1GGIXs0CH5m7znrHL3/ChscuRAhGrDNcHWPlXTlP4URxvEjPbYQVuLAn7w1ifETp/Cag4xiAbildnQRPVTJA8f9+lO+SVK/Ufe3/64FXGsc1vCW7dhj2t5ril51ADd8g9dAo6A+FB8B4GFGWI0Bc9B0mgOHY1EvXLF4gFXZ7LN8uW5qZPIFufKNYBmrnwsW4VCcogM5bTNO2u0H8IrRTaaPMrxkpahWEsaCNGfRB91Obef+1MsPYAEqB9xP8AuP0+leWVJ7w0a5og6L19tfajragbDRBlX+b+oHvVCFje1aA0GwhR6bn8fap1FaosQOg+tSAUrHSAsfhFfUgggNBVmUjN5H18CKNrDWCgMa2flHlHtWjDyre1t6n8TWty4o1kUsldAaIHoW+fOhOI/EmGtkhrqCOQMn2WT9KrOO+PbcxbR26bKD6nX/TXnV4OWiEdGctkPsWvWq5xEwdTm8B0pLxL4mxTapbCTOrSSPUlV9150sv4q+YFy7q06KBppqO7AmDy6kdayRwTzdZnR/Sar60tEE8TugECQszuwG0aa778v9ggv3UJgMWJ5JbLenfIHtNFX+HLbZXc6Ke8DGits2jCSI1BH5S1bH2LegYuYBhEAkHpEA+WprZGEIbI108ClsinYhXz5exuFidM87COgX8YqRMK5KqMq5tlARW0Exm0b8fGKseL4xh3UDIXUg5suUldJhgCSP8AFAFIruIsvnRDcUFpDWQpcx1ZQ0LEasQdPCq5+40ww6i9UbYTBBW/eJLRqzwTyO409qkxlwAFVInKSNRGvy67SSRHnS44mzduCReZl+RLbB2aNyVt6A67k661JiDYGIL3l7NkOjXLsuSuwFpSYGnPfTrStt8F8kY8iG7whk/vLiW9JjmR11g+wNSjhaIud5y8jcOUE8hESevyEeNOOIYMXCLgwjknZ7jdmoA1krmJAA6gc69t2LF0GFF1lAzZF7o/xNp7STRzsNo6izBsjgrZAaInTKs+fec666KtQ4ziSKxALM6nTJoPH942a4fSB0o/PeYqLeFWxb5sQTpJklogDTmI+lZf4hYtMc5W4eia+5gD/VRu77A/p3t74IMLfQrmYshIn92oVienatmuEkjqKCv426GIs2gh3zkF7m332B115RtUl/4lvXe7YthBt3RJH+I6D6UXgLV3KFuIzMdS2rH1O3TmabWOrEVp6R8wHh6kyb6doxIOZyTtPLfn1onGpibmllDbTogK5vEkcvAmp8Vj7FloZjdPNEyxP8TGT4aHlSnG/FF1hltxatxGVd/8xE+0UYqTd7AnKEVluQ3+COhhyuaTpIPr1+lFYZHQd12EdCYHpQWBwl8vCoSzAGTqIOszVwwfw88A3GWecAn03Hv9KabfLJ07brQr5/tB17W59f1rKtR4RZ+0BPOS0/jWUmZFte1h3Esb2RW8Jtlu66anMo+1GwYTzI0J3iKMv3jdsZj3TbuJlckMwHymZGoCuTGgERHOteLYD+0LltkBgdSVlfI6ga9NfKlHGeH4s2uzUykDkVB+p+tRhNaHSTd/QsOF4goU274g7N2YQNPJllZBnXf1qfht9r102c5ywWQl7gIKkQ0ByM8MPCud4VMeugtl+QnvR7sBHnRmFvYpH7S5ZurlBjswg3iZJbUabU60e6A5X4a+nqdA4n8KXLx1uWyyDuXM8MQTqCpQgDTqaQpjcXgn7J1uZQCVXKLyMOZVV7yjeSAD4Gl2I4riLkE2bkxAZiAQJmJRgYmtsdjCb9pA3asCGYOkFUAIks5JiTMTvqIiippPT7nShm1k/QtuA/aCyAE21YLIlLkBZMwQ6sVPg5Q0zw/7SbYChrdwQZPdBJ31+cc/CqbY4haMNMavq0kxqO7DQfDbTahrN2wVRXUZizqAVg/NodtDtpTqtI74OnLb8HTbP7SsKeTyT93/AJ6VOf2j4b7tz/L/ALiuWm1Y7xS2zFd1Eg8wSJOm3jvXly/aXUWgygSSDJDRIVgGJAme9zij07B8Avb/AMHS7v7SrInLauHzCj/vP4UtxH7TXJi3ZAPi+b6Ko/GqYMUoKqFt9odSMumWMwGuUju76E67Vl/GsyXCSQhZYyyJgNpEAiCdeWgjaldZjrBQ5LHc+KsddzR+7G4IWANRuWkgRPtSzF3bjib2ImBMliwGscyAPSaVtxfsyjkqSbamVJObdTLQRy5ka89DQ+JWFF2ye657molpBkEaAgANMsAI0J0hHUbKRw8I8DUpblgoa4VEwWgbb6RIE6+YPOobXExMKuUFoUwAJOfLqo5kAASSZ0nkhtYtTIt5S85mChrgJER3R3ZLSdXIGnKh8TiuyYl8tq4CkTcliRzZbXeJM7M8a0LNlM0Y7IfYnHFQ0FU+9mYZlhgO6M0nVoiDqJ3Jlbi+IkRmYDPA1YoezHUNDan7QUg5SYG1DXLLk5LKXCDJa4SthHMAnYByonbMeZodb9oXQFvKDm0TD2i5CjUTdcZm8dwa5RFdVjDEXizXYDZCrZWjIMo1ADuVBUBZJyHTUzQeHum6mS2GuMpWOzQuMup7zXAESDrmC9ByqPCWH7QOcOi5j/eYlyzGdBoTEmfu0FjcVbRit69cvFSQVQhUnYjy3ErRSFcnYJxF4ORma2rBSIzduxiAAqL+6mIH/BqZ2YjMLNwHSHxD9nbXcEi0IjSABJ50Nhb97NGDsiwsAZ2AzEdSzakeQ6VPieGIzK+Mxas8ABZbQDyEnz0ptid2bYe8Cwtu73WIkWsMAqkHbOykaRG8QNxUKYe8bhGGwuQA/wB5cBZpG/ePKfug15b+KrWGDLhLKgne406+MGTHQE0kxPEsRiCdWKncAwnry96ZQZN1NfxqPb+EtIQ2OxJuMwJFu2SdD4g6Dp8oqHE/F6217PCWhbt6/NqZJ15x7zSjD8PQkdpcYnQZbYk9AAT+QNOxZw2HMm5ED5ApFyfFiSfqBXXj4jdHN6vTx3F64LFYpk7QsFMAFp265R+Jjzp/c+HcFZT96WzdXaCTz7u3sDSLEfFDqctljA+2/eYnr0H1pFfxD3Dmdix6sZ/remUZvuJSlTT7WWbHccw6GLVpXA0UOoyjTeBE60j4hxe7e0JAWflUBV9hv6zvWuB4ZcukZV0P2joP9/SaPTALbOuUt1cwPRR+c+Qo9SPiH+ZU7kK7GDZpMQAYJOgHvufAVYcN8PwFK5XBAJY5iNeiDl5/SjcCrNqwtMZgHIT+Qp1hb5nIoBI+YqvdHhMxPlSSqN7FFShTV2ecOJCKFhYEGFIXoDsI8qZ3VgCWgDnOp/QUJcazYBd2luQPLyH571SuMcca4TBIXpTQpfuIVK2Z9Utl34ksqSNTHSPz1rK5u101lW07CGU7/afuiVy/wiNPbT2r2/jQqkkgKNydAB41yfEccuFgBjTcHjbyiffX1FEYXjjAlGxDd7QEWFIB95PsfKvN6F3PVUY5b3+35L63FrJhhetkExo6xPTffwrw8WsaTdQAzBzDWN41qmrxG4mYf+YeSBmTDW40OhUxPlpzotr99ARbS+4YKS7NbswZMicnlz9q7oUN1bDjG8bggWxbdGjK3aanrACGaVDBDvq9uXYyX/eszkkaMwtABYgQIgesjWLty6uVXRHfMezfFMY3IyhWkT/zQg4raFt7b3rOZiIKWrlyIM6i5o3gZPWnjTtsc8nI5v2c572QfZzEsVRdNs11MsnmN9gNKmsYcFFCS6o32TmzE6d35zB5jNp4UnFy5aZRa7e8pTXIqWkM+SHKR7+Ne3kVACzWbd1SpBuYh7kDcjKDmDDYjLB6mmUTsyWyDzftDNmIFxe6WYhbkkx8yEFYyx8okV7cuQcvYu7KwyEAPbE5TIuMLZDbCQx2pdhseqy39oFxWDTbs2FQ6AkkmQd+upLDTWh+FWrdy8FODvPC5i9660gToSICgSNtTTZRXUY04txPIeya4syphzce5mK6jKpPXcuD6VFxFTFsmWXJOZ7ptKrHcxcLXM3gpH1oEtdzEPjLdtmnuWAM7EDZnUAz/MTXl7DXLuQthbl+6EVe0uvlSQJMKYkCTrPWushM7DsLiLPZqVVbtzMUAsZ2afm0N0FlABOo3nwqa1dYhkuKlkN8va3zculmGXQE9DtpB868GEudkyvcs230WLEdxPKRvG56nWq6uNwNjvKly/cBkF2hZ67a+ooZU1Y5y5Yy4vhyJzpcIa5ktYdGKpoNDlHlMjrUmHtXrYZiMPg1K5Q0g3RtqGmSY03HlUlvFXMQgu3LYtOjEiFIAEASAxnwmq9YsC5iHbEZn5gSe9M7neBpoPeinw+Aau1hjxTiGCFpCue/dEhnZmBckQ0sTIXXQDTX1rTD8SxV0fubKW7ZEDKgAiIBk6tHhNb2OOYXDf3VkswM8on+dgXjwGlAY74xvXFYQiEwFKL3lXmA2/TWmyt8ef4J5srtcMb4eCAXMXiYIPy5u9proTJPkFmtrvGcNhWAtWUuPAluWv8AERmJiJ86r2F4TiLxlbbEH7TaadddSPKaOwnw+WnRrhUgHdVk7D7x+lF2XzM5KVRPKvqyDHcfu3maFRWbbs0gjeYPzazrrQ+H4W7HvkW/PVv8o194q84jC4TD2gGdLVwaNkALN1Eak89ar2M+IEVAcOuVyTqwBKjqOUn6Vyk/6EHLH/klexPhfhq0Ar9onZiM9y5pl8Ah5+c1vxHjVuy8LmYBQMoICECNSIIBO+3OqliMY9wy7Mx8TNe4ZQzd8mD0MfWDTdE3rJidOlpTQyxfxFdbMEy21YRCKAYnrEzypQqkmNvOmScFbNGYAcvvkfyTv5kDxq0cO4HaWDlOeNC0NHp8s+VHPGK0EcJy1noVXB8EuO0Rl1iW/Lr5jSrZgPhZbYXMRdIM97QL5DWfImKKThV8ExfUL4Wlk+en61JigLFom9f726xofKABP+9Tc5MoqcF8rDk4bZnUT4k0Pxi+ltgFhpHyD5vDToevhSvCXMReMrNu1yLmWPpt+NG3HtYeTMvzJ1Y+ZoRg2dKsk9Hdnqp3ZuLkBHyhpMefLTp70Hj+PLbXKgAjbSkvEuOFiYMUiv3iTV4xUdjPK83eQTjseznU0ATWV7FMFRNYrypIrK64chf8PbxMhR2JcgyAgUJpvIEsfMHbnQ+LwuLQL/5kL1AXn0ACwRtvFZWVlT1PRcLJK4HxizkcHE4i4ucTlRd400EwKT28apTsszlCZAbbN4RtWVlVUbxMyqWqWsSYTGoGVbOHU3NILuW1HQd0CrVa4di3szat2bDAnOwywRHIQevT1rKylno0CM24ti+7aawy3MVjXFwyciK7H/MYXUHbxqUcOwty2blm3cv3GPyu+QzMmSCFjy6715WV0tFcaHWvFhOGs4hpCGxhlkd20hYjffNp6jwpZxPiNj5b3fuDRwuYAkFtSNJP+KBPOsrKWn1tx638vReptwDj1lHyiyoB2MDMTyGgiPM+tbYk47EEuHyWiSEGYKuUSBIXUxHMVlZTS6rJxvO1xn8O/BYYFnvN3lIJUQB7yTqOgoTHYzBYJzbt2jdcRJIjXoXaT/lAHnXtZQh1m7k23d9whxHxNcYFEVLdsmSoEz/MWn2ECm2JRIzIYYjbXSR1r2so1IpbDUpNvUruF4eLt7IzFdCdNZjl4TNOuCYFDdyquRFUszbuQNNDykkbAaTWVlLUk9EXowjaUrakFziq2bhdXYuD3VWSPVm1Psai4l8X37tvLISSZyDLp0FZWVWFOJnr1pNsrueaktqOetZWVRmaLvuHtwsK3faF3ECWYfgPU+hp18PCyGLdkIWBnkkgtIBgmDty2rKys7k2tT0Y0YRWiHuL4VeOtq8vXK6Lz6MF/EUOoxFtGN11zH+7AVTJGpJgCBE1lZSCRle1wfDceuXDltAMRuzCF/y70bawEsHvHtH5fdXwArKyqqKRlnNyll4IeK8V7PQHlpvpVUx/EGckk1lZTx2C4paIXO81qBWVlOKjYCtqyspWWWxhrKyson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4" name="Picture 8" descr="http://www.info-stades.fr/wp-content/uploads/2011/05/nungesser2-pelouse-pos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103" y="3112067"/>
            <a:ext cx="3207515" cy="2131446"/>
          </a:xfrm>
          <a:prstGeom prst="rect">
            <a:avLst/>
          </a:prstGeom>
          <a:noFill/>
        </p:spPr>
      </p:pic>
      <p:pic>
        <p:nvPicPr>
          <p:cNvPr id="24586" name="Picture 10" descr="https://encrypted-tbn0.gstatic.com/images?q=tbn:ANd9GcTMXOqFz1WL7jQvu6NT3-w_rNkwhWXl3mF-9kmu3RE8LUHnhj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854" y="4761184"/>
            <a:ext cx="2604490" cy="173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University</a:t>
            </a:r>
            <a:r>
              <a:rPr lang="fr-FR" dirty="0" smtClean="0"/>
              <a:t> de Valenciennes : </a:t>
            </a:r>
            <a:br>
              <a:rPr lang="fr-FR" dirty="0" smtClean="0"/>
            </a:br>
            <a:r>
              <a:rPr lang="fr-FR" dirty="0" smtClean="0"/>
              <a:t>2 campus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			 Mont </a:t>
            </a:r>
            <a:r>
              <a:rPr lang="fr-FR" b="1" dirty="0" err="1" smtClean="0"/>
              <a:t>houy</a:t>
            </a:r>
            <a:r>
              <a:rPr lang="fr-FR" b="1" dirty="0" smtClean="0"/>
              <a:t> </a:t>
            </a:r>
            <a:r>
              <a:rPr lang="fr-FR" dirty="0" smtClean="0"/>
              <a:t>							</a:t>
            </a:r>
            <a:r>
              <a:rPr lang="fr-FR" b="1" dirty="0" smtClean="0"/>
              <a:t>		 </a:t>
            </a:r>
            <a:r>
              <a:rPr lang="fr-FR" b="1" dirty="0" err="1" smtClean="0"/>
              <a:t>Tertiales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5602" name="AutoShape 2" descr="data:image/jpeg;base64,/9j/4AAQSkZJRgABAQAAAQABAAD/2wCEAAkGBxQSEhUUExQVFhUXGSIaGRgYGBocHRodIBgcGh0cGBwaHSggHBwlHBoaITEhJSkrLi4uGh8zODMsNygtLisBCgoKDg0OGxAQGywkHyQwLywsLCwsLCwsLCwsLCwsLCwsLCwsLCwsLCwsLCwsLCwsLCwsLCwsLCwsLCwsLCwsLP/AABEIALEBHAMBIgACEQEDEQH/xAAcAAABBQEBAQAAAAAAAAAAAAAEAAIDBQYBBwj/xABHEAABAgQDBAcECAMGBgMBAAABAhEAAwQhEjFBBQZRYRMicYGRobEywdHwBxQjQlJysuEzYoIkQ2NzkvEVJVOis9IWNMKj/8QAGQEAAwEBAQAAAAAAAAAAAAAAAAECAwQF/8QALBEAAgIBBAAEBQUBAQAAAAAAAAECESEDEjFBBBRRcSJhgZHwEzJiobHBQv/aAAwDAQACEQMRAD8A9oaE0PwwsMaWYUMaE0SNHGhWOhjR1ofhhNBYUMaHAQ5oUKx0caEogBzYDjFXt3eGTSJeYp1H2UJuo92g5m0eX7xb0zqtwo4JWktJsfzH7x8uURKaQ6NXvLv8lDy6Vlr1mH2B+X8R8u2MHTU8+rnKUJqzNwlRUVKFgws2VzYZRDtOmVJm9EpsTAhtXjS7iUZE9Sj/ANJQ/wC5PwjO5SZSSMvI2/VSiyamdbQrJHm8WdNv3XI/vQr86En0AMUs+gHSTLffV+ow36h2xW2XqLBsab6S6ke3Kkq7MSfeYspH0np/vKdQ/KsH1AjzcU6gtF7Yk/qEW++1MUViglmwpPl+0O5CqJ6HTfSRRq9oTUdqH/STFrI3yoVZVCB+YKT+oCPDcKuEc6UggEG5A8S0G6QUj6HpdqyJg6k6UrsWk++DLGPn3b1IKecZeYYFyOI5QNT1y0exMWj8qlJ9DBuKPorDHcMeHbK3jrSsIlVM0qOQUQr9YMWEn6Rq1BYqlLbPFLb9JEPeFHsWGFhjzCm+lRf36ZCuaZhT5FJ9Yt6b6Tqc+3KnI7kqHkp/KDch4NxhhNGYp/pAoF26fCf50LT5s3nFvSbeppv8Ookq5CYknweHYYLAR2OJL5QoAOwo5HYBihQoUAChQoUAChQoUADWhNDoUFioa0LDHSoDvyjiFggEEEHIi4MMKFhhi1hOZa4HeSwhy5gAckAcfKPP/pX22JSJCZU1XSibiKJZGJhLUOsSeolyA/O0AqNhP2gRMKUpT0aBimTVqwpTdikWuoC50GpjH7y/SALy6XsM0j/xg59p8NY8m2/vjOU0pGBElBtLQOo+pN3Up7uXvFXK2oshSlLJP3WZgWOaWcZ52yPCJlb4HRuZNOqf00wqJUhBmEqJJVcDM9sCUFMZoJuBlBO5tQJNPONStCFTJHUClpch03bQZal87ZQZu3UpmBWBPUB9skAHsDv4gRCh6iZZ71UoNYk/yj0i73blNMP5D7oB3jINQkjJk37jFnscfaf0mL6F2YadL+1mfnV+oxImVDqhIE2Yxd1q1/mLiJki0USV02V1kfmHqIud9JL1f9CffASpGJaQGBJ9L+6LXfEf2kf5afVULsfRQGmHCA6unAKT/MPURcAQLXoJAYOXyHj7obEHb6Uz1T/yJ98UxoBwjTb3D+0p/wAtPqqKwJtAuAfILutRAV0m34v0mK6s2f8AaTM/bV+oxo9ghq2T2n9JiGrlfazv8xX6zCofRotg/R7TVFLKmKVNStSXOFQZ3IyKTCn/AEeoWPq6JpT0ZxBakglTgFixHHyjX7of/Tk9h/UYmE5KJ6yogBhn2Jgovo81qforqR7E2UrtxJ9xivV9H1QgqE1CWKTgwqScS2sON49nqKtEv21pT2kB+zjFNW7YlTCAglRQcWTC3b8IW1A6PHDsGvkZSqqXzl428UWgnZ+3dpCYmUmpnhRLATOt49IDHoNZvZNVZASgcrnxNvKKijqVTaiX0ilLLlnJLdU5cINpLaKem+kmtQWUZUxs8SG/QRFxR/SqvKZTJP5FkeRT74xNRs4Y1sPvK/UYJ3ZoWrpL5Xt/SYKYtx6FTfSjSq9uXOR/SFDyU/lFvS79UEzKoSn84Uj9QAjxJdAoEscjBOxaIr+s4g/RySpPaIMj3HvdLtSRN/hzpa/yrSfQwZHzOqWrMpiylVc+VIlzpc6ajGpSWStQbC3AwWx7j6GhR4rsTbm1piFTJUyYuWiylLCCBYFnUHJYjLjG4oEbXVLSpU2iDh7y5hLEPdiA/ZDDcbKFENTUolpxTFpQkMMSiALlhc8SQO+K3be3UU6esSMYaXMZ5ZWXCUqUCyXLNiIBdgYdDs5vFsybN6JcmaELlKxBKg6FnCQMVsQzzGjjs8y2lvPUUlQiTXJ6KStbzZKcJl9EUZyiA5ClgukKd3teM/tffGsVULVMqlSlSiMMoBmJUQpsSTgUEnJYLuGtlVb0b0za+QET5nWkkAB7FgxVzUQzk8TDugL6v+k9UygNOkYFF0vhFpYWyEJA1wAOo6uzWMeeVW1Ji1TFFZJmZuSbkuXe5dhAUxRAdwOX7RH0tnGufz3RI6J0t1QVC4cm9rmx4NnBuztqdE4KUkEHQOSUlIc6JubCKoTQQoNfMEeYPl8mI1qIIcEOHHxgA0NJtPHLmiZOwjCEpThfpLhISohuqAbc76RAa5KcMt1LCXdSFFLuxDWe18xryimD5uW7Owe+OpOuVvl3+bwAe71tTNqAJspKEJTLSVdKSVAgaJSzjPPDlzifd1NQjaRlzp/SJEgqASgIS5JHsuVHLVRjyvY+8s6VJTTy1y0pUwNi7El3ZIFnd3Jyvw9U3aQVV4mpWudLMkp6VTB1ArJAFiRlduN4uo7PmZ53/IE2nsqnM6S8mW6qhWMhIBU8ucrrEXPWY9oiPa2xpCDKwJWl5gScM2aAQUqswW2YEB7T2jNVUKCZaPspxIdag7JUi7ILe08DbVqKybgwokowqxOJilFw7Zyw2caboGTU7KvbQXKq8EqbNSgdGwxqJGKbLlquok5LOsbrf2jdfSCYtCghIYBBB67XCkk6nIiPOt4KCpmMsp64AchYDssKDHTIX4gR6B9I9UsKCUS1LKpYIYpABCibuRyiPh3FfFtKnaVHNlICkz0q66E9eUD7UxKH6qk5Yn7ootqbanU04oUZKsBT1sKkvj6pOHGfZd2fSObxbSqpih0UmYEOlRBYuUqChqWDjSM3vJ000BakTCsp632ahdzybJoctr4FHd2ek/SHtQSamUCEnFKR7Sin76w/skMIqJO3EnCMIJVlhmI8wopIh30wAqn0wCQcUkdYg9VlHh26xhKSXgWm6VHE1laMq7O9mfw4xkmVK7PSd09vS11cpHRrCphISSE2wPi+8W0HfDNqbWlS6mehRKSJivuL1WWuA0ZzcpY/4vJuCMS27xpFtvXs4TKupL4WGgce3Mv1RnbM89IpLIN4PRdhbyiVTS0JQVG5clgxUVAgZ5HlHamvVNlqmKYElrZWTaMtsyckSpYUfuJH/aIuKeZ/Zif52/7Ya5ROp+x+xnJtQTUBRJJ4kuco0ew5mJagPwH3R5z/AMaHSBSsKQM+tlpGu3J2xKm1GBC0qOA2BfUcIkscqZEuxV/2mX2n9JjGT98ZYYJStXcB6kHygjdTeVU2ukI6MBJWxOJz7BOTe+HQFvMR9pN/zF/rVE+w0NWSTzPoYye2d4Z0qunSgJZT06kh0lw80h7KvnBu5u9UybXyZSpaBiXhJCjoFGwI98IHyXM2R11fmPrEuwJXXqhxkK9Iz9XvahNRPlmUp0TJibKTfCpV2Lfhi03M3hlVC54TLWkiStRKgnIABrEkw2FZGrp+rlBIpgaGSGymriml71UpT/EI0uhefaA0XiNpSPqMtYmJEvpikKUcIKsJcdZuBgYka3caSBQ1I/mJ/wD5p+Ebei/ho/KPSPL93t4Uy5MxCFS1JmlnCxYkYbAZxbbR+kKVTrMlpjo6p6jh+RxXEJlReDdVk2WlClTSkIAdRU2EDm9o8X3w3kxrWdnoly0JDrmi2NPssqWpJRhci5DuxtrW70bdqq0TlzCQJIQpMhPsgTCySBqpiOseOmUdqpCZK6wBSQFU6ShBLXxSFPkbEqMTb6KswO0KKYhSOl+zE5PSBRchiSH6oJzGj6RVTAbaP/t7ov8AaUudNVKCz0pSlRAEwewlRBDWwan+q3CKWZcOnIucLHqXLC+efzlDKGS5ZURcAqVhcu3ewPlEZlKdss7ONNHfujkonFiAuDkz3F8tYlXSrKmIzNrg5lnF75QADqhpmZZECJJvUDa6lj74jUmwvnABMJjhgLM5fjxceF7coSA7sLC92Ddr6ZxFLDWDfPZBlLThYOa2GQDNZ3JUGsAbQAWtDOMtkPLlPhUZi0ArFvZSgEvfk93tnHpm5O8lpYXNQtbMAUlC2uCtY0D5EBgGcx5vL2NiKlSVPMSkKwlaXZlF0LCgzBIDOVXMbDdCmnfXUSavEgTJK1FKkpWqwUkBRmJWo5EhJcd1oKEHSpxVOmKIT1lKU6VpWn2i+FQzDjNhFkmMHv1UqlVkwSp00g4VYsZDukYuqGSly9gA3ARSy94aj/rzPF/WDgnk9Pq5ZUAkZqLX52i63w/iSn/6Y9Y8irdtVKZUuYmet2JvhzCm/DG2+lfak6SaMy14cUglVkl2wfiB/EYAXBYtaBa+SVBgHJsBGHVvRUh2mAgcUI9BBS946kSkzgqWWGK6NRMwjUaCAR6VvRdUj/KEVvRiAfpH23MkJoVICD0khziB/wAPJiPxRmKPfKctQTgk31cjxdVsoFwDNps6QkVcghIcLzAy098d21s6WqpnEy0klZc4Q57dYodibyzDXSZZQi80SyQo5YhcCJ97N41yq+fKEkLZQvjbNKS7YTxh9h0MqkKS6QWSkDCLFmyZ+EXe7VQTQTMSsRFQBc3ulPxMYqfvPiCz0WTA9fi5BukcI21HtAL2bPmJQEALQQl31RnbnB2TJXFo84lS0/V6wkB0ql3b/FPwi7+iVX/MQRkZah74jlSRgWAkATGKmHAv6mNFuUQKuWLa2/pMNsEsI87m7OnYyBLVZRGTatrF5uds6ZLradSxh+1FnBezaQXtKvlJmLCpqAQohsQf2smeI939pSjV04xuTNSAwUXLsLtxIhbmNok3j2BMmV89aSj+MVXf8WLQWhu7Ow50raNPMXgw9I/VUTmCNUjjF9tzbEiXWT0LmBKgu4L6pB4c4bs7atOuqkgTkYgsMl7k4gGYwWDM3tjd+cK6pWEOlU2abKH3itszzEF/RnsubKqZyZiCnFTzBmDqngY0e1toyU1M5CpssKExTgrSCLvcPBG7U2WuqdMxCjgUlgoFwzk2PIQdDfJ5jXbHWiWUy5Mz7pshZ4vmOyNLs+Ur/gjKGFQqVWUCDdCrAEZ39Yv5U1JFlDxEG0if7Gbg/ahVuaDDYig3UWjokgqQFY8ipIOYORLxodsyUmfMyz4jgIzu1dgKqJsuYnD9kQq+dlJLDwij+kHZxVtCeoBXWwmwU38NPAQdiNNMpVBJVi9rqKsLiWQJemmEQRL2QmoJ6dZXYBuqAAChiLOCyEhxmO2DUSEsodHmtX3S+b8INlymNkkDsjJXZoQS92aTHTIMhCk4QnrDE46Rdi+d4rZO7FEEVX2aUlKSXCiCkYgCbEWA45PFlte06gLkdYZEgf8A2E5gZ5nPjAlLJT01clID9DNdv84Fi2t8oYrMttzdSQqnTPpAcSJhlzErxYSyXZlh3vmC3fGV2xQDBLWlEyWoghUtd0kgh1SV5KT1kjDmC8epUUo/Up3UVeqKgCGcEC4xNo/hDNrbKxbPpkLlpJQpRZRFhxBD8oY7PGEUsyaOqlSr3IBIS+ijkDrF9sKiVLlrWqUiYUqBSJkpSkO6XSolgxCrpd9eBjebD2MlGy5BSEhc0rUokEuCohLh2cJID/yjgI0EnYolUK5eMnFMCnYBmSGa38ogsdnnSJiFSpKTKAMxUwESJaQsBRITgUoaYFYXOuTXN8mhpFqqESEIUr6u01U0rJQtIUL4rKmKBN3FknPKNZsPYskoIWCoYFEBSiwJDlQDsDzFxFRsTYtOFqKUJsRllx0zvFKWSWg+gSJFIyuiQmbTJwsVKXMPQsC2STllie2RgqWpM7adPNloUUCWpJUUFICmWQWWATnmAYfvWoAyLH2E6chB+yW6VDfNjBvxQVmzy/f+gmVFfNMtI6pSkuwdg+b5XjO//Eql36Mf6k/GPRNpj+21H5x+hMEgQrsDziv2HUdAlHRF04r4kNcuPvRsfpV2VNnJoDLTiwyCDdIYkS2zI4GDq0dUsHJyi63lSQilfPo28kvBYLg8iO79Q38FX+pH/tFhXbNWmmXLTKX97Dll0hULvwMblItA9ahwwzNoAsA+knZ65tPs/CgqIp2LDItKz8D4RgZu79RiOGQtm4R7NtsESaQKFxLbwCXgFEJAzC7No5o2lTzOjWE9Oi5SRbGOMHb+ypp2nPPRzFICksUpJt0aCWYcSY07fbSmH94k+ChB28B/tUztH6BDvIqweWKp1YJn2MwKOG+FV2Sxs1rue+NbuxNJ2RWguMMxAY6WlH1eLWpT6RFIplS9n7QcNiwLHZYe6BsEjyCpq14ynGuxP3jx4PGk+iib/wA0kcTj/wDGr4QHI2ahSsRDkuTc5vGs3G2dLl1shSUAEKLHtSoe+HYGI29aqqB/jTP/ACKifdmY1VTcqiX/AOREbbaNAjp5xwJczFk2H4zA8lARNlEDKYnL8wgsGUX0iW2vUHTEnzkoiPZR/wCaSmII6dBz/wARMembelA1U0tqP0JgBcoCZJYXxpOQ0IMJPASyYretP/OKh9ZvqgRbfRyhKdqpSB/dK9P2jVbwUqVVE50jPUDgIbu/ShNbKUlAAYuQAM0mDoHyeSBEsyVFKMLWLl3YvwH4o0+wZyEbGqCpLpFWgkD8iBGjOzpV3ly/9KfhBtFs1CaWdKXLCUqWFsUpa3EcbDOLjBy4RMpKPLMRsvb8qmBkzBMKiqxSAQ1k3JUDmDGm3w3mkSKtctYmlQCXwoBF0JNiVD0ir2vsKRMIwS1BSPw4EdjuDA23pX1qcqctBSpQAZK0N1UhIz7Iex2W0o/ufJ6fhIew9onM/wDrHSSOHj+0SGnOpOdsoaqmPE+XwjIZFUICplISkFiWJa32hy8vCG001jVlw4SdeC9YD28hl0Rv7R1/xAbjXKJkSh01UOKJtv6kGJAUyqSaNwtJ+0YsXYlJDW1vAe89an6glSVHJYBA1wg8LZZw3ZpH1ScSbCfLL8Ayf38IrN5JgGyksXJmKT+nLuMDCyzlqSNmUYGIkAIIAI6wlgnNrODeLJVWJ1GopQo9dDA4QTisGu3i0BTFAUFOXsmaXLZfZEcOJaJd3VNRrKsTIMknqlwxcsGcs2kOhWFbrVhKhLMspDTEOSM0YgQwf8Jilo6iclZSJSLoxg4zkC1xgzLxb7uVCVz04cX8ScpyhYGEiYQXIAu4ipNclM4AiYcMpaDhlzCxxpbJOoBvlDrJDlKi53jlzVyJK0lCT0AUoEFQ9kFhceMQ7rTJy6imKlowrlKmEJQ2XRgByo/9Tyg3atUlNJIKgoYpASBgWS+ABiAHHfFXuPVlK6RK5c0KTJMsvLWAFHomckM3UN4VDbluMXvltKcna06UheFJmy0+yknrIlg5jnFhvAmop6dU1M9RKSmxRLa6gnRPOAd+KBZ2vNWELUBNlK6oewRKf0MaDblcidTLlpkzislJTilgJ6q0qu6r2HCKrgUrvBhqjeCr6ITOkuFH7iPuhKvw8zGx+kLaNQmj2dNlq66pLrOEFzglnIi13jN7do5s1BCZJDYgGCUhigB2xBus8avfWnmr2fs8SkHF0QBS6LDo0hiSQLHhDpXyUm6K+skVCKZc4T1OmWVsUSmsl/wRPvJTTZFKqcmeoqQCq6UNZmtgjlTXzl0i5CaaYCuUZeIrlNdGHRZOd4k3hrZk+kmyuhWFLBDky2FhwW+nCCjNbiz3xTN+pUsxMwhSUdZWFN3wAkghhrlGd3nFRSyekRPWTiAuiW1y2iI0m85XM2bTJSnrLl5EizAG/hpFHvF9Yq6fohKQgOFOZj5F8sESnFcsqW6zOydtVP1uQOlOEzJYIwoyLE/d4PGw3kRPmbWmykzFIR0YWGCMwlAN1JPGMuN36jp5K2lgIWgq6xfqsC3V4PGq2ymYdpLq5HRqQqUJbLKknMObJPCIerpp8obfwmT23W1MmdNlCcohKUqDpRqR/Jzi33e2lNnbN2l0yipSJaRkA3tcAOEQ7T2LNnTZk1a0JxpCcKXLMRe7cIK2Hss08iqklRWKkBKjkUsCLXPGIl4nSXYoyrk81XtaYhTAJsdQePbGi3B27NmbQp0qCWK2LA/hVz5Rc/8AwmnVcgknMlTavpBmzdgU9MtMyXhStBdKnJIOXZqYzfjNP5j3L0MrvRtueitqUJUABPWkdUZYjxgORtKf9YlgzCftEvZIs4J0jc1dJTKmKWtKFTFHEpRAcqOphiRJBcJD8cKfVoh+Nj6EuaOfSFUT0VdSqXNUkJCSEAJLno08Uk5mKRNdVfWZY6SZhE0P1A2Fw98PbeNFPrU3xEk6l7+MQGpBNkk8HJifPfxF+oS70Cea6aUTVCUZiAwCSMJSjExI/Nd4dsEz5VQmauaFS0j2CQ6rKF8KbC6T3aRCahs0+cdlbQyZCQO8+MR5yXoOOpm2vz6Fvs2UhGImYparlJUwzySlgwHM3iOdUzS4SUoHEAk+J90VdXWKwmwD2t2xFMqjmSG5mB+O1mtqdGy8TUrUI37X/tnZWyAFmYVqKiXzyPL94nTTywLgnniV7oB6VT59jR1c1ozXiNVdkamvPUduvsl/iPR+mR+IE/myvzNomMpKjZafF4wS1JcDqO3A+p1MLGh7sW4e60brx38Rb0bHauxjMMg4gDKJPF3IPugulojinKDkTMTWVZ7gG0YZFQEkMkkEZYj7jE82onSiArpEYg4BWoOOYe3fB56F01/Y96qzYT6IpkqlkpxEuGxEa5snO4tGf3ykgyKWUSMfTiwdmZKdRk5EVh2wvifEwSlXSJMwzEoYWBJUonUM1n9+sTqePjBZTBS3YRqtoSSacJDYsRLEgWYannDzUJElSSpAJKWGNN2d9YwsypJTiKgSq/Ejtca98RmtuwGuVnh+ddcEvVo2+ydoy5ZGNQDAvcH7p4PFVIr5YWpRNiBkHiiAmdGZjMhRZ2zc6FtG8oilVeRHiWPvbxiPOSfFCeozVbY2zKmIlgFTpF3SRrpDKbbyUkKCFnCQTawvx0eM0mtVcJtiB0Bcd8RKqSQA18+GY17jE+a1RPVLfaVUJs9c8JICmseQAziNNcgFi/df4RSImrJsCpiLG/MsDYw5M5SQ+HDqL3B428YT8Tq8WL9R8lyqoSpwnrDiLZM5vp2wtobZLIlLAaUMKW4MGvrZoraYGevCiWSoh2BNuZJ01udY7Qy0CYpFRiQlOIOkOcXDXnGMvFTV3J4+/wCfQdt8d/YKO0AGyYhxcFu0AuO+IPrylBTMycy4s7DI3N+EBhCSrU8zbIWs9uYh6Cl8r8PnsgepJ8tk7goVqnSHDEOSL4Q+vMZtHZdYErdY6RAdgVFBOoNstLQMVJABKX45+HkYYhaescLtdi/Y1+2M2rWQUqC51YjD1UrC88+qxOQBD2fjAqalZZrXiSbOCierncDQdkKXUYSWSkhiHKQW7IawsA5KxyprJxY3Ibqtf0ZodPr3SkCWARmp1OrtDs0KlWhLBHUJstS+s45JawDHR4LrJUhwlE9RsXJRYBhbNyXc9gEZOSv4r/Pb/pdOsV+e5XyKlyCtJUB7SQSO5wO+BlpfEsIUEg8yA9wH7IlyNi4fx0fwh4UxL8b2jWs2ZX0yKirejsZKFpKgpToBNmyUbgd/vgmtqQZjyUBCQXDgAk6vcpCRkwgYzX48h86QfSbVCZBlJly3IIKinrZ69hy4WjHUi090Ff1r6mkJWtrdL2OGRMnkqPRukaYEDM5NYlyTA8mjJQpYPVQW9oWdmsS50gXo1N7Q19C0MppBAJUQ2p7L5d0a7JLhr8+pO5XkmNIU4VkOksxwnCrk/NjlwMW209romISkSUIYghm1zCWFshFbWzCQhHSqWlIs4YC92HxvplDEycVsQcizcRZ/EDxif0lqVOXK45K3uFpPn2GVWEsOfxyMNSkcojp5bqSMRDOR3DLxMTzqXCAceQy1jocTLLyT0dNMmkCWlzqwy1z0s+cB1JKFFJBcWPIvcQqKqmSnVLmkOO/P0zgedU3ckqJJLnXrHnEbZb3dV16lPbt+f9Ba+tpkx/aJQBY8PjDMJL8H00hiCAb3cdz3EVRmToUdLc9LQ2atSiCokkkXJ8vP1iMOTdm0+MShbHmPlxC2p5Gm6oYi7cC76RyomG7W5n55R2YsMS3OHB2BOXqOXnBQUMlrJIfQd2v7RzpLgnU+74w4FkObnXsdx5t4CGEEXOR8nH7whDpi1YUpD5Oz5H43eIpZIDXb4Nbz84sqDoEpC5oKy5tkM2z84r1TBcMWfL54cYzjK21TwXKDSTbHIUyvA+/zjuIu49kgnvaGKSAzG5b57oJCxkB1efZfzv3RqRRGAbEHW+tuEdMxixvrbSxtHFkBuY+fHKIpijZs8jyfMwMZJIqOtiBKSTxI8+OcSSmU4s/PjpeB6cAJc9rnV398OlnXXt45wqQySVObP0jimcnu4P8ANoHDthzOY5Xv884nWqwB+63v5c4KFkelTEeXYbN4vD5apd3x4nYAMzZa3d79kCFeIi5FmHiQ/wA8oVPO1bP3c/nOBqxp0GInAuCA4Hwf0iADqg93r8POElYS3FtBaB0pKlBA5hubgsG7YbETJXity08PHPyjtMGUScmL+BHuhqkMXI9m5fhd/nsiamS5zzQSe0ggfPOBRyCIwpy37an57obOSVqBxWHmW46jKEhTKJORYHt08YImzQnXSw7nENARhLAvx/3hfV7gjg5fK2o5jJtW4wxFTisRnp7h3RyqUrqjNnJ/1W9HhbfQLRYV2x5kkJUtiFpcYXIHInJ+EV5mFiLAnnya7/N4kkVa1Jw4lFIyF20dh3DwEMsNCq+eWr/G/OJ04y21LkqW2/hEgv8APn3RJLDC+o9c78YEpeqD4C/n2WET1CyCOYy7Xz8I0SJHIIxJItoe0v4u0OqC4HA5/DvgORUkYh4HuLR3pjdT4SNOfDyhiscsAEMXLAmzM+Y531iFMnFcfOvvh9Os5k5eJtlESqpQJYeBhpILCOlbX5NvdHVEOeMAhThHcD28+14lnhViM39S4fxMSBYTpbBJcORkPu2B8YhXNfmcvnxiOomkMOGvG9z6x1Kg4Z7sO0/7RLG2OINhd2fvzYd0FKDovlpp8jWBqYqmLYZklh2wVOplJ6iwXABPPM/tFJOsILBUZB+QvCmOVWB0ThjcbO3PTPp0zAo42d+bRFuvuzMTUgzkgpDsdSX17o6Y+FngpRZjQhQKQzciOXPsjs+SpOYIB+8dezlHse192pU7CClmINuUR7Y3cRNMpGEYUkE90aeSeclODPIlIWCkFOr+flxhi1YUqU13y5NHqG1dgiYuwASkaDOMRtfZhkqUCLERjqeGcfYlxoocRYNm/dcCJFuUhmfW3ZY+fhEM4lxhAsxGnF2ieksVFwMs8+fl6xzko4u9gfZsebv6NEKVuG0GZ91+YAh86YLt1bnt7E8IV2Ng5HVHA2+Bzg7GMVMD62It898Sy1WchnDsO73xXylFJBJBuzd7/PfBgLgkliB1RwGhhNUDWLI0TPaNzqw4aDxggWuCL6/PpAYQQB2uTwsG9T6wbSMpTH2QCbcAHbtJh8kiW5scgL8e2Ags4zoXBHfn5AwWFuFEMnFYDJnu78gDAclLrY3AcnmBcW8fGED9S0CApBSCcSfaB4HPuD/LRAFYQWJtx5MfkR2XNATMU7PZLaBwSfEgQPKmAuR29rcRzsIfQwhVw3MP3ghu5miCbOzfTLwz7TaOytQPu9Yk8bv89sC4bk3VhzOnd2Z90MSCFSiRZip7Zhr6c3+bQYhZUgk6HyfKBDPIIZ+IPq8KTUFSgi7EOba2fwwm3OLiNUSTJxBCE25Dgf8AYR2W5UsEkPbQ9jXiNR64Jta3ll5xGSVMwa/yRC7BKyWURiID8XPZ48YaZjlJz+S3k8MKnWXzYt3/AO58BDOmLANwGeeg+e2AVDKdRLi2Y7CMneOqUcRGQT7RNm0b54xGJpxEfdHnD6hYwltcN4HQDkzhw4W87RASSBdre8wxBdVv9/3ESEu2K5b3wJ0CJEqDkN7Vn4FrdkE4yWJGZYvxZvN4HkSwHBs7XOti3w8YkTNZiRZ+Jd3iLoBq+sXOovqWy9R6QRSAhhfMOcxY68DDamanGQgMwD9wsO73xeboVstCzLWlwrI+6NYRUpbWxmg2NuulIStJuLj54RsJOy5cxlLSMTNC2VTpAGHLhFioNHrw04xVI2URbPpBK6o9nSCFJAMDqnsIaqbqYW+pbUjXaqsPUoQjFZM2gmWCVENFJP3wlBziyg3pK2DdGkq5qJaSTHm+9m1EqOnKA9sb1KnqUkEp/Dz4jujM1ClLOfbxyjj1vFRaqJhOaHT56lkJSAyg7Wswu50HOB1KuzWz7z8mOicgAgZs5vwzHZYHujkuo6ptll229xjz228mapj05gl37We1/hEU6UQxDgJ9py+oIblmIekPY5jTtiaaSVYSAQDc8QLN3gNBFsLI5UsEqUT1U3PAk2AHNvWISrGrg+fL9hBMxDpCU2QC9tTm79wEcWgICnUOt5chyyhyCSB5kzFpYnPg4N75nWDJIS4KQQCLPq4Iv4+cBSUkB+OQPZct3QeohKRizfzBe/zoIIsEwSoCQEpL3dQa/AN4PAhUUqsGLEeefhB1d7JVwAy46iAJUk4k4nIOff8AtA1gTRNVPhUAckhPiQot3v5RHImMmxdywPPUnkI7Olu7FsSjd30077xElPC4Zrga5nhFMTCaM2LZZDnxiWWesBk5DJubfvzgaZN6yQOPczXhyJnVVhz4tcu9uzKBFJi6UB0hOT3zNiG+eUHSFJwrI8Wy0t3RUT5rlKiLNb19R5wT0pQEqHsmxHKz+rQxXRxBvc5ZH4+BhTVkXGhPwY92kOXxGXtDsY+8xCVe0/JxCBPJOc08Dly7+EQyyyS7/h+LdkOlKuGvlY/OccrlMQ+mduP7N4Q+rBskRKcjXF1WHFtPhHEhKnBzcdxD2iNKwMTPxfXhnoYOkVQmBQmm9j0gSMX9WWLLtiR0VppgWc5lw2gfXhCmKSb3HzrE9fTLQMY6ySWxpul8+1Jz6qmMAITyJOpaLpg0HTQXB74jnT8L6AxIACSFOdLc7xDWSQZgTYJtc8AB4mIpWIO2fIbAVt1la8+PZlEtMVS1EgB0ti4Dj32y5xBLrApRASWZg/qeAEPnzX6oPV+SXhp1krHRp9l76LRYp+dI1Oyd7umLNyjymn6t80jPiT8YlVUqRdCiHvY8eMbw8XNc5Q4zrk9jrtsIlh1KEYbbP0mS0qwJu0ZKXWLUHWpzwJdxFdXbNxgnCxzFs7xt5pNlrUL/AGlvSaotLUcrtHacOkKZ3UzjNOnW01jO7IR0QJ1i0kbRw9cWP3k/Hl7xGGvNylRMpZHzJeqc0uByMDqmqUMTMeX7/NoJqlWUtA6pU/Y4FoYkgBuxV72dWfDOOeiKIpUlQW+RHnxzy4dkSJllKgwACg5Pbl4H0hn1x3wXvcq9zxNIrLhOY7OAeF3QKiMzSFso53PIBz7oJUMIcu6iwHm/nDacBZxYeQY5/OsOq6l1Z+y4H5jr88IqhinqfAjgOsUnifUN5wyqp3UB91IueesSSmVk2IXKeLDNJ5c+MDGqGFnhSxn1Ew0ykuCe0eEBzKpy6g7kgAaaehh20J5EsMesz9girC3EvmovfkIpLA5KkqDZlQVKIdw7NwiYgqBANxdzkw19GivSrCtZBIAF+DsPf6xLR4mI4pZ+N2PcIloSwTrlMm4F9Xcsc8suHfESQ9sr9zRyYsu3D5aHdCpsSrOotyvYNCROWIkl7uGJc6QkuR1Qcg3Oz+V4kEpISW1LGIp07CwHdfQw4tPgqsEVTJsMw/m3DwgmaoFKC1sJLcOHpEJqAwHz8s8QT6kvYYQPQiLu8ITWcEklRwKzdIsODkP2w6cq6udvN4ip6ixUrN27eHz2RPNWkS7pcu7wUCQPJSdL37x2wVUkLcEXADltCw8i0AfWGU5BNhft0gpB66rkdVx5e+GP5nUL6hH4iB2MX9w8Y5JPVcNmQb+RHCOTkanMWAeyucRUsvClSg99ITQPgKoqhUozCFEYurbIjgRqO3hEqJwZ8DP+FTDhzvZ4EqU2S1iLnv08I6VEWikwTs7/AHg/MPSI9pe2nsMdhQieyWm9hXZCm/H1hQoljfCHTfY7/jHZ+kKFEA+hkjMdsWO0PbP5U++FCii1wU9Tkv51iLZv3+yFCjeYSLuh/gL7B6CAaj+Ent+MKFGUSAajzV86GDKfX50MKFEP9wuwyh/u+0+pivq/bH5lesKFFPgt8E2yP4ye0+ggGp9r+sesKFFdIXoHbQ+/+VP6Yq5eUv8AN/8AkQoUA3wias/hze1Pug5HtJ7/AFhQol8IP/BBI/ij849Ymrfa/wBXqYUKBcDhwNmeymBle2nsHpChRMQfRIrX50MV1X7SYUKNIBLkM+6r51ESSsj+aOQoEIiXmrsHrBKPaHZChRS4B8IcvMdvwhL17ffChRM+SXwhtf8AxTAdV7XcPSFChDhyf//Z"/>
          <p:cNvSpPr>
            <a:spLocks noChangeAspect="1" noChangeArrowheads="1"/>
          </p:cNvSpPr>
          <p:nvPr/>
        </p:nvSpPr>
        <p:spPr bwMode="auto">
          <a:xfrm>
            <a:off x="155575" y="-1881188"/>
            <a:ext cx="62769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data:image/jpeg;base64,/9j/4AAQSkZJRgABAQAAAQABAAD/2wCEAAkGBxQSEhUUExQVFhUXGSIaGRgYGBocHRodIBgcGh0cGBwaHSggHBwlHBoaITEhJSkrLi4uGh8zODMsNygtLisBCgoKDg0OGxAQGywkHyQwLywsLCwsLCwsLCwsLCwsLCwsLCwsLCwsLCwsLCwsLCwsLCwsLCwsLCwsLCwsLCwsLP/AABEIALEBHAMBIgACEQEDEQH/xAAcAAABBQEBAQAAAAAAAAAAAAAEAAIDBQYBBwj/xABHEAABAgQDBAcECAMGBgMBAAABAhEAAwQhEjFBBQZRYRMicYGRobEywdHwBxQjQlJysuEzYoIkQ2NzkvEVJVOis9IWNMKj/8QAGQEAAwEBAQAAAAAAAAAAAAAAAAECAwQF/8QALBEAAgIBBAAEBQUBAQAAAAAAAAECESEDEjFBBBRRcSJhgZHwEzJiobHBQv/aAAwDAQACEQMRAD8A9oaE0PwwsMaWYUMaE0SNHGhWOhjR1ofhhNBYUMaHAQ5oUKx0caEogBzYDjFXt3eGTSJeYp1H2UJuo92g5m0eX7xb0zqtwo4JWktJsfzH7x8uURKaQ6NXvLv8lDy6Vlr1mH2B+X8R8u2MHTU8+rnKUJqzNwlRUVKFgws2VzYZRDtOmVJm9EpsTAhtXjS7iUZE9Sj/ANJQ/wC5PwjO5SZSSMvI2/VSiyamdbQrJHm8WdNv3XI/vQr86En0AMUs+gHSTLffV+ow36h2xW2XqLBsab6S6ke3Kkq7MSfeYspH0np/vKdQ/KsH1AjzcU6gtF7Yk/qEW++1MUViglmwpPl+0O5CqJ6HTfSRRq9oTUdqH/STFrI3yoVZVCB+YKT+oCPDcKuEc6UggEG5A8S0G6QUj6HpdqyJg6k6UrsWk++DLGPn3b1IKecZeYYFyOI5QNT1y0exMWj8qlJ9DBuKPorDHcMeHbK3jrSsIlVM0qOQUQr9YMWEn6Rq1BYqlLbPFLb9JEPeFHsWGFhjzCm+lRf36ZCuaZhT5FJ9Yt6b6Tqc+3KnI7kqHkp/KDch4NxhhNGYp/pAoF26fCf50LT5s3nFvSbeppv8Ookq5CYknweHYYLAR2OJL5QoAOwo5HYBihQoUAChQoUAChQoUADWhNDoUFioa0LDHSoDvyjiFggEEEHIi4MMKFhhi1hOZa4HeSwhy5gAckAcfKPP/pX22JSJCZU1XSibiKJZGJhLUOsSeolyA/O0AqNhP2gRMKUpT0aBimTVqwpTdikWuoC50GpjH7y/SALy6XsM0j/xg59p8NY8m2/vjOU0pGBElBtLQOo+pN3Up7uXvFXK2oshSlLJP3WZgWOaWcZ52yPCJlb4HRuZNOqf00wqJUhBmEqJJVcDM9sCUFMZoJuBlBO5tQJNPONStCFTJHUClpch03bQZal87ZQZu3UpmBWBPUB9skAHsDv4gRCh6iZZ71UoNYk/yj0i73blNMP5D7oB3jINQkjJk37jFnscfaf0mL6F2YadL+1mfnV+oxImVDqhIE2Yxd1q1/mLiJki0USV02V1kfmHqIud9JL1f9CffASpGJaQGBJ9L+6LXfEf2kf5afVULsfRQGmHCA6unAKT/MPURcAQLXoJAYOXyHj7obEHb6Uz1T/yJ98UxoBwjTb3D+0p/wAtPqqKwJtAuAfILutRAV0m34v0mK6s2f8AaTM/bV+oxo9ghq2T2n9JiGrlfazv8xX6zCofRotg/R7TVFLKmKVNStSXOFQZ3IyKTCn/AEeoWPq6JpT0ZxBakglTgFixHHyjX7of/Tk9h/UYmE5KJ6yogBhn2Jgovo81qforqR7E2UrtxJ9xivV9H1QgqE1CWKTgwqScS2sON49nqKtEv21pT2kB+zjFNW7YlTCAglRQcWTC3b8IW1A6PHDsGvkZSqqXzl428UWgnZ+3dpCYmUmpnhRLATOt49IDHoNZvZNVZASgcrnxNvKKijqVTaiX0ilLLlnJLdU5cINpLaKem+kmtQWUZUxs8SG/QRFxR/SqvKZTJP5FkeRT74xNRs4Y1sPvK/UYJ3ZoWrpL5Xt/SYKYtx6FTfSjSq9uXOR/SFDyU/lFvS79UEzKoSn84Uj9QAjxJdAoEscjBOxaIr+s4g/RySpPaIMj3HvdLtSRN/hzpa/yrSfQwZHzOqWrMpiylVc+VIlzpc6ajGpSWStQbC3AwWx7j6GhR4rsTbm1piFTJUyYuWiylLCCBYFnUHJYjLjG4oEbXVLSpU2iDh7y5hLEPdiA/ZDDcbKFENTUolpxTFpQkMMSiALlhc8SQO+K3be3UU6esSMYaXMZ5ZWXCUqUCyXLNiIBdgYdDs5vFsybN6JcmaELlKxBKg6FnCQMVsQzzGjjs8y2lvPUUlQiTXJ6KStbzZKcJl9EUZyiA5ClgukKd3teM/tffGsVULVMqlSlSiMMoBmJUQpsSTgUEnJYLuGtlVb0b0za+QET5nWkkAB7FgxVzUQzk8TDugL6v+k9UygNOkYFF0vhFpYWyEJA1wAOo6uzWMeeVW1Ji1TFFZJmZuSbkuXe5dhAUxRAdwOX7RH0tnGufz3RI6J0t1QVC4cm9rmx4NnBuztqdE4KUkEHQOSUlIc6JubCKoTQQoNfMEeYPl8mI1qIIcEOHHxgA0NJtPHLmiZOwjCEpThfpLhISohuqAbc76RAa5KcMt1LCXdSFFLuxDWe18xryimD5uW7Owe+OpOuVvl3+bwAe71tTNqAJspKEJTLSVdKSVAgaJSzjPPDlzifd1NQjaRlzp/SJEgqASgIS5JHsuVHLVRjyvY+8s6VJTTy1y0pUwNi7El3ZIFnd3Jyvw9U3aQVV4mpWudLMkp6VTB1ArJAFiRlduN4uo7PmZ53/IE2nsqnM6S8mW6qhWMhIBU8ucrrEXPWY9oiPa2xpCDKwJWl5gScM2aAQUqswW2YEB7T2jNVUKCZaPspxIdag7JUi7ILe08DbVqKybgwokowqxOJilFw7Zyw2caboGTU7KvbQXKq8EqbNSgdGwxqJGKbLlquok5LOsbrf2jdfSCYtCghIYBBB67XCkk6nIiPOt4KCpmMsp64AchYDssKDHTIX4gR6B9I9UsKCUS1LKpYIYpABCibuRyiPh3FfFtKnaVHNlICkz0q66E9eUD7UxKH6qk5Yn7ootqbanU04oUZKsBT1sKkvj6pOHGfZd2fSObxbSqpih0UmYEOlRBYuUqChqWDjSM3vJ000BakTCsp632ahdzybJoctr4FHd2ek/SHtQSamUCEnFKR7Sin76w/skMIqJO3EnCMIJVlhmI8wopIh30wAqn0wCQcUkdYg9VlHh26xhKSXgWm6VHE1laMq7O9mfw4xkmVK7PSd09vS11cpHRrCphISSE2wPi+8W0HfDNqbWlS6mehRKSJivuL1WWuA0ZzcpY/4vJuCMS27xpFtvXs4TKupL4WGgce3Mv1RnbM89IpLIN4PRdhbyiVTS0JQVG5clgxUVAgZ5HlHamvVNlqmKYElrZWTaMtsyckSpYUfuJH/aIuKeZ/Zif52/7Ya5ROp+x+xnJtQTUBRJJ4kuco0ew5mJagPwH3R5z/AMaHSBSsKQM+tlpGu3J2xKm1GBC0qOA2BfUcIkscqZEuxV/2mX2n9JjGT98ZYYJStXcB6kHygjdTeVU2ukI6MBJWxOJz7BOTe+HQFvMR9pN/zF/rVE+w0NWSTzPoYye2d4Z0qunSgJZT06kh0lw80h7KvnBu5u9UybXyZSpaBiXhJCjoFGwI98IHyXM2R11fmPrEuwJXXqhxkK9Iz9XvahNRPlmUp0TJibKTfCpV2Lfhi03M3hlVC54TLWkiStRKgnIABrEkw2FZGrp+rlBIpgaGSGymriml71UpT/EI0uhefaA0XiNpSPqMtYmJEvpikKUcIKsJcdZuBgYka3caSBQ1I/mJ/wD5p+Ebei/ho/KPSPL93t4Uy5MxCFS1JmlnCxYkYbAZxbbR+kKVTrMlpjo6p6jh+RxXEJlReDdVk2WlClTSkIAdRU2EDm9o8X3w3kxrWdnoly0JDrmi2NPssqWpJRhci5DuxtrW70bdqq0TlzCQJIQpMhPsgTCySBqpiOseOmUdqpCZK6wBSQFU6ShBLXxSFPkbEqMTb6KswO0KKYhSOl+zE5PSBRchiSH6oJzGj6RVTAbaP/t7ov8AaUudNVKCz0pSlRAEwewlRBDWwan+q3CKWZcOnIucLHqXLC+efzlDKGS5ZURcAqVhcu3ewPlEZlKdss7ONNHfujkonFiAuDkz3F8tYlXSrKmIzNrg5lnF75QADqhpmZZECJJvUDa6lj74jUmwvnABMJjhgLM5fjxceF7coSA7sLC92Ddr6ZxFLDWDfPZBlLThYOa2GQDNZ3JUGsAbQAWtDOMtkPLlPhUZi0ArFvZSgEvfk93tnHpm5O8lpYXNQtbMAUlC2uCtY0D5EBgGcx5vL2NiKlSVPMSkKwlaXZlF0LCgzBIDOVXMbDdCmnfXUSavEgTJK1FKkpWqwUkBRmJWo5EhJcd1oKEHSpxVOmKIT1lKU6VpWn2i+FQzDjNhFkmMHv1UqlVkwSp00g4VYsZDukYuqGSly9gA3ARSy94aj/rzPF/WDgnk9Pq5ZUAkZqLX52i63w/iSn/6Y9Y8irdtVKZUuYmet2JvhzCm/DG2+lfak6SaMy14cUglVkl2wfiB/EYAXBYtaBa+SVBgHJsBGHVvRUh2mAgcUI9BBS946kSkzgqWWGK6NRMwjUaCAR6VvRdUj/KEVvRiAfpH23MkJoVICD0khziB/wAPJiPxRmKPfKctQTgk31cjxdVsoFwDNps6QkVcghIcLzAy098d21s6WqpnEy0klZc4Q57dYodibyzDXSZZQi80SyQo5YhcCJ97N41yq+fKEkLZQvjbNKS7YTxh9h0MqkKS6QWSkDCLFmyZ+EXe7VQTQTMSsRFQBc3ulPxMYqfvPiCz0WTA9fi5BukcI21HtAL2bPmJQEALQQl31RnbnB2TJXFo84lS0/V6wkB0ql3b/FPwi7+iVX/MQRkZah74jlSRgWAkATGKmHAv6mNFuUQKuWLa2/pMNsEsI87m7OnYyBLVZRGTatrF5uds6ZLradSxh+1FnBezaQXtKvlJmLCpqAQohsQf2smeI939pSjV04xuTNSAwUXLsLtxIhbmNok3j2BMmV89aSj+MVXf8WLQWhu7Ow50raNPMXgw9I/VUTmCNUjjF9tzbEiXWT0LmBKgu4L6pB4c4bs7atOuqkgTkYgsMl7k4gGYwWDM3tjd+cK6pWEOlU2abKH3itszzEF/RnsubKqZyZiCnFTzBmDqngY0e1toyU1M5CpssKExTgrSCLvcPBG7U2WuqdMxCjgUlgoFwzk2PIQdDfJ5jXbHWiWUy5Mz7pshZ4vmOyNLs+Ur/gjKGFQqVWUCDdCrAEZ39Yv5U1JFlDxEG0if7Gbg/ahVuaDDYig3UWjokgqQFY8ipIOYORLxodsyUmfMyz4jgIzu1dgKqJsuYnD9kQq+dlJLDwij+kHZxVtCeoBXWwmwU38NPAQdiNNMpVBJVi9rqKsLiWQJemmEQRL2QmoJ6dZXYBuqAAChiLOCyEhxmO2DUSEsodHmtX3S+b8INlymNkkDsjJXZoQS92aTHTIMhCk4QnrDE46Rdi+d4rZO7FEEVX2aUlKSXCiCkYgCbEWA45PFlte06gLkdYZEgf8A2E5gZ5nPjAlLJT01clID9DNdv84Fi2t8oYrMttzdSQqnTPpAcSJhlzErxYSyXZlh3vmC3fGV2xQDBLWlEyWoghUtd0kgh1SV5KT1kjDmC8epUUo/Up3UVeqKgCGcEC4xNo/hDNrbKxbPpkLlpJQpRZRFhxBD8oY7PGEUsyaOqlSr3IBIS+ijkDrF9sKiVLlrWqUiYUqBSJkpSkO6XSolgxCrpd9eBjebD2MlGy5BSEhc0rUokEuCohLh2cJID/yjgI0EnYolUK5eMnFMCnYBmSGa38ogsdnnSJiFSpKTKAMxUwESJaQsBRITgUoaYFYXOuTXN8mhpFqqESEIUr6u01U0rJQtIUL4rKmKBN3FknPKNZsPYskoIWCoYFEBSiwJDlQDsDzFxFRsTYtOFqKUJsRllx0zvFKWSWg+gSJFIyuiQmbTJwsVKXMPQsC2STllie2RgqWpM7adPNloUUCWpJUUFICmWQWWATnmAYfvWoAyLH2E6chB+yW6VDfNjBvxQVmzy/f+gmVFfNMtI6pSkuwdg+b5XjO//Eql36Mf6k/GPRNpj+21H5x+hMEgQrsDziv2HUdAlHRF04r4kNcuPvRsfpV2VNnJoDLTiwyCDdIYkS2zI4GDq0dUsHJyi63lSQilfPo28kvBYLg8iO79Q38FX+pH/tFhXbNWmmXLTKX97Dll0hULvwMblItA9ahwwzNoAsA+knZ65tPs/CgqIp2LDItKz8D4RgZu79RiOGQtm4R7NtsESaQKFxLbwCXgFEJAzC7No5o2lTzOjWE9Oi5SRbGOMHb+ypp2nPPRzFICksUpJt0aCWYcSY07fbSmH94k+ChB28B/tUztH6BDvIqweWKp1YJn2MwKOG+FV2Sxs1rue+NbuxNJ2RWguMMxAY6WlH1eLWpT6RFIplS9n7QcNiwLHZYe6BsEjyCpq14ynGuxP3jx4PGk+iib/wA0kcTj/wDGr4QHI2ahSsRDkuTc5vGs3G2dLl1shSUAEKLHtSoe+HYGI29aqqB/jTP/ACKifdmY1VTcqiX/AOREbbaNAjp5xwJczFk2H4zA8lARNlEDKYnL8wgsGUX0iW2vUHTEnzkoiPZR/wCaSmII6dBz/wARMembelA1U0tqP0JgBcoCZJYXxpOQ0IMJPASyYretP/OKh9ZvqgRbfRyhKdqpSB/dK9P2jVbwUqVVE50jPUDgIbu/ShNbKUlAAYuQAM0mDoHyeSBEsyVFKMLWLl3YvwH4o0+wZyEbGqCpLpFWgkD8iBGjOzpV3ly/9KfhBtFs1CaWdKXLCUqWFsUpa3EcbDOLjBy4RMpKPLMRsvb8qmBkzBMKiqxSAQ1k3JUDmDGm3w3mkSKtctYmlQCXwoBF0JNiVD0ir2vsKRMIwS1BSPw4EdjuDA23pX1qcqctBSpQAZK0N1UhIz7Iex2W0o/ufJ6fhIew9onM/wDrHSSOHj+0SGnOpOdsoaqmPE+XwjIZFUICplISkFiWJa32hy8vCG001jVlw4SdeC9YD28hl0Rv7R1/xAbjXKJkSh01UOKJtv6kGJAUyqSaNwtJ+0YsXYlJDW1vAe89an6glSVHJYBA1wg8LZZw3ZpH1ScSbCfLL8Ayf38IrN5JgGyksXJmKT+nLuMDCyzlqSNmUYGIkAIIAI6wlgnNrODeLJVWJ1GopQo9dDA4QTisGu3i0BTFAUFOXsmaXLZfZEcOJaJd3VNRrKsTIMknqlwxcsGcs2kOhWFbrVhKhLMspDTEOSM0YgQwf8Jilo6iclZSJSLoxg4zkC1xgzLxb7uVCVz04cX8ScpyhYGEiYQXIAu4ipNclM4AiYcMpaDhlzCxxpbJOoBvlDrJDlKi53jlzVyJK0lCT0AUoEFQ9kFhceMQ7rTJy6imKlowrlKmEJQ2XRgByo/9Tyg3atUlNJIKgoYpASBgWS+ABiAHHfFXuPVlK6RK5c0KTJMsvLWAFHomckM3UN4VDbluMXvltKcna06UheFJmy0+yknrIlg5jnFhvAmop6dU1M9RKSmxRLa6gnRPOAd+KBZ2vNWELUBNlK6oewRKf0MaDblcidTLlpkzislJTilgJ6q0qu6r2HCKrgUrvBhqjeCr6ITOkuFH7iPuhKvw8zGx+kLaNQmj2dNlq66pLrOEFzglnIi13jN7do5s1BCZJDYgGCUhigB2xBus8avfWnmr2fs8SkHF0QBS6LDo0hiSQLHhDpXyUm6K+skVCKZc4T1OmWVsUSmsl/wRPvJTTZFKqcmeoqQCq6UNZmtgjlTXzl0i5CaaYCuUZeIrlNdGHRZOd4k3hrZk+kmyuhWFLBDky2FhwW+nCCjNbiz3xTN+pUsxMwhSUdZWFN3wAkghhrlGd3nFRSyekRPWTiAuiW1y2iI0m85XM2bTJSnrLl5EizAG/hpFHvF9Yq6fohKQgOFOZj5F8sESnFcsqW6zOydtVP1uQOlOEzJYIwoyLE/d4PGw3kRPmbWmykzFIR0YWGCMwlAN1JPGMuN36jp5K2lgIWgq6xfqsC3V4PGq2ymYdpLq5HRqQqUJbLKknMObJPCIerpp8obfwmT23W1MmdNlCcohKUqDpRqR/Jzi33e2lNnbN2l0yipSJaRkA3tcAOEQ7T2LNnTZk1a0JxpCcKXLMRe7cIK2Hss08iqklRWKkBKjkUsCLXPGIl4nSXYoyrk81XtaYhTAJsdQePbGi3B27NmbQp0qCWK2LA/hVz5Rc/8AwmnVcgknMlTavpBmzdgU9MtMyXhStBdKnJIOXZqYzfjNP5j3L0MrvRtueitqUJUABPWkdUZYjxgORtKf9YlgzCftEvZIs4J0jc1dJTKmKWtKFTFHEpRAcqOphiRJBcJD8cKfVoh+Nj6EuaOfSFUT0VdSqXNUkJCSEAJLno08Uk5mKRNdVfWZY6SZhE0P1A2Fw98PbeNFPrU3xEk6l7+MQGpBNkk8HJifPfxF+oS70Cea6aUTVCUZiAwCSMJSjExI/Nd4dsEz5VQmauaFS0j2CQ6rKF8KbC6T3aRCahs0+cdlbQyZCQO8+MR5yXoOOpm2vz6Fvs2UhGImYparlJUwzySlgwHM3iOdUzS4SUoHEAk+J90VdXWKwmwD2t2xFMqjmSG5mB+O1mtqdGy8TUrUI37X/tnZWyAFmYVqKiXzyPL94nTTywLgnniV7oB6VT59jR1c1ozXiNVdkamvPUduvsl/iPR+mR+IE/myvzNomMpKjZafF4wS1JcDqO3A+p1MLGh7sW4e60brx38Rb0bHauxjMMg4gDKJPF3IPugulojinKDkTMTWVZ7gG0YZFQEkMkkEZYj7jE82onSiArpEYg4BWoOOYe3fB56F01/Y96qzYT6IpkqlkpxEuGxEa5snO4tGf3ykgyKWUSMfTiwdmZKdRk5EVh2wvifEwSlXSJMwzEoYWBJUonUM1n9+sTqePjBZTBS3YRqtoSSacJDYsRLEgWYannDzUJElSSpAJKWGNN2d9YwsypJTiKgSq/Ejtca98RmtuwGuVnh+ddcEvVo2+ydoy5ZGNQDAvcH7p4PFVIr5YWpRNiBkHiiAmdGZjMhRZ2zc6FtG8oilVeRHiWPvbxiPOSfFCeozVbY2zKmIlgFTpF3SRrpDKbbyUkKCFnCQTawvx0eM0mtVcJtiB0Bcd8RKqSQA18+GY17jE+a1RPVLfaVUJs9c8JICmseQAziNNcgFi/df4RSImrJsCpiLG/MsDYw5M5SQ+HDqL3B428YT8Tq8WL9R8lyqoSpwnrDiLZM5vp2wtobZLIlLAaUMKW4MGvrZoraYGevCiWSoh2BNuZJ01udY7Qy0CYpFRiQlOIOkOcXDXnGMvFTV3J4+/wCfQdt8d/YKO0AGyYhxcFu0AuO+IPrylBTMycy4s7DI3N+EBhCSrU8zbIWs9uYh6Cl8r8PnsgepJ8tk7goVqnSHDEOSL4Q+vMZtHZdYErdY6RAdgVFBOoNstLQMVJABKX45+HkYYhaescLtdi/Y1+2M2rWQUqC51YjD1UrC88+qxOQBD2fjAqalZZrXiSbOCierncDQdkKXUYSWSkhiHKQW7IawsA5KxyprJxY3Ibqtf0ZodPr3SkCWARmp1OrtDs0KlWhLBHUJstS+s45JawDHR4LrJUhwlE9RsXJRYBhbNyXc9gEZOSv4r/Pb/pdOsV+e5XyKlyCtJUB7SQSO5wO+BlpfEsIUEg8yA9wH7IlyNi4fx0fwh4UxL8b2jWs2ZX0yKirejsZKFpKgpToBNmyUbgd/vgmtqQZjyUBCQXDgAk6vcpCRkwgYzX48h86QfSbVCZBlJly3IIKinrZ69hy4WjHUi090Ff1r6mkJWtrdL2OGRMnkqPRukaYEDM5NYlyTA8mjJQpYPVQW9oWdmsS50gXo1N7Q19C0MppBAJUQ2p7L5d0a7JLhr8+pO5XkmNIU4VkOksxwnCrk/NjlwMW209romISkSUIYghm1zCWFshFbWzCQhHSqWlIs4YC92HxvplDEycVsQcizcRZ/EDxif0lqVOXK45K3uFpPn2GVWEsOfxyMNSkcojp5bqSMRDOR3DLxMTzqXCAceQy1jocTLLyT0dNMmkCWlzqwy1z0s+cB1JKFFJBcWPIvcQqKqmSnVLmkOO/P0zgedU3ckqJJLnXrHnEbZb3dV16lPbt+f9Ba+tpkx/aJQBY8PjDMJL8H00hiCAb3cdz3EVRmToUdLc9LQ2atSiCokkkXJ8vP1iMOTdm0+MShbHmPlxC2p5Gm6oYi7cC76RyomG7W5n55R2YsMS3OHB2BOXqOXnBQUMlrJIfQd2v7RzpLgnU+74w4FkObnXsdx5t4CGEEXOR8nH7whDpi1YUpD5Oz5H43eIpZIDXb4Nbz84sqDoEpC5oKy5tkM2z84r1TBcMWfL54cYzjK21TwXKDSTbHIUyvA+/zjuIu49kgnvaGKSAzG5b57oJCxkB1efZfzv3RqRRGAbEHW+tuEdMxixvrbSxtHFkBuY+fHKIpijZs8jyfMwMZJIqOtiBKSTxI8+OcSSmU4s/PjpeB6cAJc9rnV398OlnXXt45wqQySVObP0jimcnu4P8ANoHDthzOY5Xv884nWqwB+63v5c4KFkelTEeXYbN4vD5apd3x4nYAMzZa3d79kCFeIi5FmHiQ/wA8oVPO1bP3c/nOBqxp0GInAuCA4Hwf0iADqg93r8POElYS3FtBaB0pKlBA5hubgsG7YbETJXity08PHPyjtMGUScmL+BHuhqkMXI9m5fhd/nsiamS5zzQSe0ggfPOBRyCIwpy37an57obOSVqBxWHmW46jKEhTKJORYHt08YImzQnXSw7nENARhLAvx/3hfV7gjg5fK2o5jJtW4wxFTisRnp7h3RyqUrqjNnJ/1W9HhbfQLRYV2x5kkJUtiFpcYXIHInJ+EV5mFiLAnnya7/N4kkVa1Jw4lFIyF20dh3DwEMsNCq+eWr/G/OJ04y21LkqW2/hEgv8APn3RJLDC+o9c78YEpeqD4C/n2WET1CyCOYy7Xz8I0SJHIIxJItoe0v4u0OqC4HA5/DvgORUkYh4HuLR3pjdT4SNOfDyhiscsAEMXLAmzM+Y531iFMnFcfOvvh9Os5k5eJtlESqpQJYeBhpILCOlbX5NvdHVEOeMAhThHcD28+14lnhViM39S4fxMSBYTpbBJcORkPu2B8YhXNfmcvnxiOomkMOGvG9z6x1Kg4Z7sO0/7RLG2OINhd2fvzYd0FKDovlpp8jWBqYqmLYZklh2wVOplJ6iwXABPPM/tFJOsILBUZB+QvCmOVWB0ThjcbO3PTPp0zAo42d+bRFuvuzMTUgzkgpDsdSX17o6Y+FngpRZjQhQKQzciOXPsjs+SpOYIB+8dezlHse192pU7CClmINuUR7Y3cRNMpGEYUkE90aeSeclODPIlIWCkFOr+flxhi1YUqU13y5NHqG1dgiYuwASkaDOMRtfZhkqUCLERjqeGcfYlxoocRYNm/dcCJFuUhmfW3ZY+fhEM4lxhAsxGnF2ieksVFwMs8+fl6xzko4u9gfZsebv6NEKVuG0GZ91+YAh86YLt1bnt7E8IV2Ng5HVHA2+Bzg7GMVMD62It898Sy1WchnDsO73xXylFJBJBuzd7/PfBgLgkliB1RwGhhNUDWLI0TPaNzqw4aDxggWuCL6/PpAYQQB2uTwsG9T6wbSMpTH2QCbcAHbtJh8kiW5scgL8e2Ags4zoXBHfn5AwWFuFEMnFYDJnu78gDAclLrY3AcnmBcW8fGED9S0CApBSCcSfaB4HPuD/LRAFYQWJtx5MfkR2XNATMU7PZLaBwSfEgQPKmAuR29rcRzsIfQwhVw3MP3ghu5miCbOzfTLwz7TaOytQPu9Yk8bv89sC4bk3VhzOnd2Z90MSCFSiRZip7Zhr6c3+bQYhZUgk6HyfKBDPIIZ+IPq8KTUFSgi7EOba2fwwm3OLiNUSTJxBCE25Dgf8AYR2W5UsEkPbQ9jXiNR64Jta3ll5xGSVMwa/yRC7BKyWURiID8XPZ48YaZjlJz+S3k8MKnWXzYt3/AO58BDOmLANwGeeg+e2AVDKdRLi2Y7CMneOqUcRGQT7RNm0b54xGJpxEfdHnD6hYwltcN4HQDkzhw4W87RASSBdre8wxBdVv9/3ESEu2K5b3wJ0CJEqDkN7Vn4FrdkE4yWJGZYvxZvN4HkSwHBs7XOti3w8YkTNZiRZ+Jd3iLoBq+sXOovqWy9R6QRSAhhfMOcxY68DDamanGQgMwD9wsO73xeboVstCzLWlwrI+6NYRUpbWxmg2NuulIStJuLj54RsJOy5cxlLSMTNC2VTpAGHLhFioNHrw04xVI2URbPpBK6o9nSCFJAMDqnsIaqbqYW+pbUjXaqsPUoQjFZM2gmWCVENFJP3wlBziyg3pK2DdGkq5qJaSTHm+9m1EqOnKA9sb1KnqUkEp/Dz4jujM1ClLOfbxyjj1vFRaqJhOaHT56lkJSAyg7Wswu50HOB1KuzWz7z8mOicgAgZs5vwzHZYHujkuo6ptll229xjz228mapj05gl37We1/hEU6UQxDgJ9py+oIblmIekPY5jTtiaaSVYSAQDc8QLN3gNBFsLI5UsEqUT1U3PAk2AHNvWISrGrg+fL9hBMxDpCU2QC9tTm79wEcWgICnUOt5chyyhyCSB5kzFpYnPg4N75nWDJIS4KQQCLPq4Iv4+cBSUkB+OQPZct3QeohKRizfzBe/zoIIsEwSoCQEpL3dQa/AN4PAhUUqsGLEeefhB1d7JVwAy46iAJUk4k4nIOff8AtA1gTRNVPhUAckhPiQot3v5RHImMmxdywPPUnkI7Olu7FsSjd30077xElPC4Zrga5nhFMTCaM2LZZDnxiWWesBk5DJubfvzgaZN6yQOPczXhyJnVVhz4tcu9uzKBFJi6UB0hOT3zNiG+eUHSFJwrI8Wy0t3RUT5rlKiLNb19R5wT0pQEqHsmxHKz+rQxXRxBvc5ZH4+BhTVkXGhPwY92kOXxGXtDsY+8xCVe0/JxCBPJOc08Dly7+EQyyyS7/h+LdkOlKuGvlY/OccrlMQ+mduP7N4Q+rBskRKcjXF1WHFtPhHEhKnBzcdxD2iNKwMTPxfXhnoYOkVQmBQmm9j0gSMX9WWLLtiR0VppgWc5lw2gfXhCmKSb3HzrE9fTLQMY6ySWxpul8+1Jz6qmMAITyJOpaLpg0HTQXB74jnT8L6AxIACSFOdLc7xDWSQZgTYJtc8AB4mIpWIO2fIbAVt1la8+PZlEtMVS1EgB0ti4Dj32y5xBLrApRASWZg/qeAEPnzX6oPV+SXhp1krHRp9l76LRYp+dI1Oyd7umLNyjymn6t80jPiT8YlVUqRdCiHvY8eMbw8XNc5Q4zrk9jrtsIlh1KEYbbP0mS0qwJu0ZKXWLUHWpzwJdxFdXbNxgnCxzFs7xt5pNlrUL/AGlvSaotLUcrtHacOkKZ3UzjNOnW01jO7IR0QJ1i0kbRw9cWP3k/Hl7xGGvNylRMpZHzJeqc0uByMDqmqUMTMeX7/NoJqlWUtA6pU/Y4FoYkgBuxV72dWfDOOeiKIpUlQW+RHnxzy4dkSJllKgwACg5Pbl4H0hn1x3wXvcq9zxNIrLhOY7OAeF3QKiMzSFso53PIBz7oJUMIcu6iwHm/nDacBZxYeQY5/OsOq6l1Z+y4H5jr88IqhinqfAjgOsUnifUN5wyqp3UB91IueesSSmVk2IXKeLDNJ5c+MDGqGFnhSxn1Ew0ykuCe0eEBzKpy6g7kgAaaehh20J5EsMesz9girC3EvmovfkIpLA5KkqDZlQVKIdw7NwiYgqBANxdzkw19GivSrCtZBIAF+DsPf6xLR4mI4pZ+N2PcIloSwTrlMm4F9Xcsc8suHfESQ9sr9zRyYsu3D5aHdCpsSrOotyvYNCROWIkl7uGJc6QkuR1Qcg3Oz+V4kEpISW1LGIp07CwHdfQw4tPgqsEVTJsMw/m3DwgmaoFKC1sJLcOHpEJqAwHz8s8QT6kvYYQPQiLu8ITWcEklRwKzdIsODkP2w6cq6udvN4ip6ixUrN27eHz2RPNWkS7pcu7wUCQPJSdL37x2wVUkLcEXADltCw8i0AfWGU5BNhft0gpB66rkdVx5e+GP5nUL6hH4iB2MX9w8Y5JPVcNmQb+RHCOTkanMWAeyucRUsvClSg99ITQPgKoqhUozCFEYurbIjgRqO3hEqJwZ8DP+FTDhzvZ4EqU2S1iLnv08I6VEWikwTs7/AHg/MPSI9pe2nsMdhQieyWm9hXZCm/H1hQoljfCHTfY7/jHZ+kKFEA+hkjMdsWO0PbP5U++FCii1wU9Tkv51iLZv3+yFCjeYSLuh/gL7B6CAaj+Ent+MKFGUSAajzV86GDKfX50MKFEP9wuwyh/u+0+pivq/bH5lesKFFPgt8E2yP4ye0+ggGp9r+sesKFFdIXoHbQ+/+VP6Yq5eUv8AN/8AkQoUA3wias/hze1Pug5HtJ7/AFhQol8IP/BBI/ij849Ymrfa/wBXqYUKBcDhwNmeymBle2nsHpChRMQfRIrX50MV1X7SYUKNIBLkM+6r51ESSsj+aOQoEIiXmrsHrBKPaHZChRS4B8IcvMdvwhL17ffChRM+SXwhtf8AxTAdV7XcPSFChDhyf//Z"/>
          <p:cNvSpPr>
            <a:spLocks noChangeAspect="1" noChangeArrowheads="1"/>
          </p:cNvSpPr>
          <p:nvPr/>
        </p:nvSpPr>
        <p:spPr bwMode="auto">
          <a:xfrm>
            <a:off x="155575" y="-1881188"/>
            <a:ext cx="62769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campus-batiment-fllas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442" y="2680138"/>
            <a:ext cx="3001753" cy="1876096"/>
          </a:xfrm>
          <a:prstGeom prst="rect">
            <a:avLst/>
          </a:prstGeom>
        </p:spPr>
      </p:pic>
      <p:pic>
        <p:nvPicPr>
          <p:cNvPr id="7" name="Image 6" descr="campus-batiment-is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852" y="4665934"/>
            <a:ext cx="3204605" cy="2002879"/>
          </a:xfrm>
          <a:prstGeom prst="rect">
            <a:avLst/>
          </a:prstGeom>
        </p:spPr>
      </p:pic>
      <p:pic>
        <p:nvPicPr>
          <p:cNvPr id="8" name="Image 7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7157" y="2855857"/>
            <a:ext cx="2679275" cy="1779206"/>
          </a:xfrm>
          <a:prstGeom prst="rect">
            <a:avLst/>
          </a:prstGeom>
        </p:spPr>
      </p:pic>
      <p:pic>
        <p:nvPicPr>
          <p:cNvPr id="9" name="Image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241" y="5013433"/>
            <a:ext cx="2459422" cy="1698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University</a:t>
            </a:r>
            <a:r>
              <a:rPr lang="fr-FR" dirty="0" smtClean="0"/>
              <a:t> of Valenciennes : </a:t>
            </a:r>
            <a:br>
              <a:rPr lang="fr-FR" dirty="0" smtClean="0"/>
            </a:br>
            <a:r>
              <a:rPr lang="fr-FR" dirty="0" err="1" smtClean="0"/>
              <a:t>Facts</a:t>
            </a:r>
            <a:r>
              <a:rPr lang="fr-FR" dirty="0" smtClean="0"/>
              <a:t> and figures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 campus : Cambrai, Valenciennes (2 campus)  and Maubeuge 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10 000 </a:t>
            </a:r>
            <a:r>
              <a:rPr lang="fr-FR" dirty="0" err="1" smtClean="0"/>
              <a:t>students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more 1000 </a:t>
            </a:r>
            <a:r>
              <a:rPr lang="fr-FR" dirty="0" err="1" smtClean="0"/>
              <a:t>interntional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8 </a:t>
            </a:r>
            <a:r>
              <a:rPr lang="fr-FR" dirty="0" err="1" smtClean="0"/>
              <a:t>faculties</a:t>
            </a:r>
            <a:r>
              <a:rPr lang="fr-FR" dirty="0" smtClean="0"/>
              <a:t>, 195 </a:t>
            </a:r>
            <a:r>
              <a:rPr lang="fr-FR" dirty="0" err="1" smtClean="0"/>
              <a:t>doctorates</a:t>
            </a:r>
            <a:r>
              <a:rPr lang="fr-FR" dirty="0" smtClean="0"/>
              <a:t> , 5 </a:t>
            </a:r>
            <a:r>
              <a:rPr lang="fr-FR" dirty="0" err="1" smtClean="0"/>
              <a:t>libaries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750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guests</a:t>
            </a:r>
            <a:r>
              <a:rPr lang="fr-FR" dirty="0" smtClean="0"/>
              <a:t> speakers </a:t>
            </a:r>
          </a:p>
          <a:p>
            <a:r>
              <a:rPr lang="fr-FR" dirty="0" smtClean="0"/>
              <a:t>4 </a:t>
            </a:r>
            <a:r>
              <a:rPr lang="fr-FR" dirty="0" err="1" smtClean="0"/>
              <a:t>university</a:t>
            </a:r>
            <a:r>
              <a:rPr lang="fr-FR" dirty="0" smtClean="0"/>
              <a:t> restaurants </a:t>
            </a:r>
          </a:p>
          <a:p>
            <a:r>
              <a:rPr lang="fr-FR" dirty="0" smtClean="0"/>
              <a:t>Sport </a:t>
            </a:r>
            <a:r>
              <a:rPr lang="fr-FR" dirty="0" err="1" smtClean="0"/>
              <a:t>facilities</a:t>
            </a:r>
            <a:r>
              <a:rPr lang="fr-FR" dirty="0" smtClean="0"/>
              <a:t> : 2 </a:t>
            </a:r>
            <a:r>
              <a:rPr lang="fr-FR" dirty="0" err="1" smtClean="0"/>
              <a:t>gynasiums</a:t>
            </a:r>
            <a:r>
              <a:rPr lang="fr-FR" dirty="0" smtClean="0"/>
              <a:t> , 1 dance hall, 1 room for </a:t>
            </a:r>
            <a:r>
              <a:rPr lang="fr-FR" dirty="0" err="1" smtClean="0"/>
              <a:t>material</a:t>
            </a:r>
            <a:r>
              <a:rPr lang="fr-FR" dirty="0" smtClean="0"/>
              <a:t> art,1 </a:t>
            </a:r>
            <a:r>
              <a:rPr lang="fr-FR" dirty="0" err="1" smtClean="0"/>
              <a:t>weights</a:t>
            </a:r>
            <a:r>
              <a:rPr lang="fr-FR" dirty="0" smtClean="0"/>
              <a:t> room and 1 stadium </a:t>
            </a:r>
          </a:p>
          <a:p>
            <a:r>
              <a:rPr lang="fr-FR" dirty="0" smtClean="0"/>
              <a:t>50 </a:t>
            </a:r>
            <a:r>
              <a:rPr lang="fr-FR" dirty="0" err="1" smtClean="0"/>
              <a:t>student</a:t>
            </a:r>
            <a:r>
              <a:rPr lang="fr-FR" dirty="0" smtClean="0"/>
              <a:t> association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 attention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128" y="1703389"/>
            <a:ext cx="8596668" cy="96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 you have any questions ?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948151" y="3720662"/>
            <a:ext cx="830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us in our </a:t>
            </a:r>
            <a:r>
              <a:rPr lang="en-US" dirty="0" err="1" smtClean="0"/>
              <a:t>facebook</a:t>
            </a:r>
            <a:r>
              <a:rPr lang="en-US" dirty="0" smtClean="0"/>
              <a:t> page :  </a:t>
            </a:r>
            <a:r>
              <a:rPr lang="en-US" sz="3200" dirty="0" err="1" smtClean="0"/>
              <a:t>licensecaivalenciennes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667" y="3129098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MTEhUTExMWFRUXGR4aGRgYGB8cIBwcIiMeIx4gHSEeIiggGR0lHyAeITEhJSkrLi8uHyE3ODMsNygtLiwBCgoKDg0OGA8QGjUlHyQ3NzQsNy83Ljc3MDc3Njc3NzUsNi03Mis0LDAwLDQ3NzcuNzc0Nys0Nyw3LTYrNjcvOP/AABEIAGgBPAMBIgACEQEDEQH/xAAcAAACAwEBAQEAAAAAAAAAAAAABgQFBwMBAgj/xABPEAACAQIEAwQECQcIBwkAAAABAgMEEQAFEiEGBzETQVFhCCJxgRQyQlJyc6GxshUjMzVigpE0NkNTg7PC0RYldJKTwcMkJkRVY2Sio+H/xAAaAQEAAgMBAAAAAAAAAAAAAAAAAQMCBAUG/8QALBEBAAECAgkDBAMAAAAAAAAAAAECAwRBERITITFRYXHRgZHBM3Kx8QUiMv/aAAwDAQACEQMRAD8A3HBgwXwBgwYMAYMF8GAMGDBgDBgwYAwYMGAMGDBgDBgwYAwYMGAMGDBgDBgwYAwYMGAMGDHNJ1JsGBPkQcB0wYps6hqg3aU7hgBYxGwv5qxuL/skb+I74+VcUI5KTDs3XZr+rY/tKd09puD3E4pqv00VatW7TwnKfXyGHBjwHHuLgYMGDAGDBgwBgxxqapIxqdgo8z93jhXzfjNUUlNKKOskpCj7f8/djWv4u1Y/3O/lmjSbHcAXJAHiTbFLW8TxJsgMjfs7D+P+V8IqVtZXMPg8LzL/AF014oQPFLjVJ+6LeeLuj5dB7GuqGnH9TGOyiv5gEtJ+81vLGttcXf8Ap06kc6uPt5N6vr+PGkcxQlpH746VTKw+kw9VPaSBiAeFs4mLSxyijDG/ZtMzMTYDU2gaQTboL9OpxqdFRRwoI4kWNB0VQAB7hjvi+xhNnVr1VTVV1+I4GhXcRm1JUkbHsZPwnGP+jdVO71ut2ayxW1MTbeTxxr/Ev8jqfqZPwnGN+jP8eu+jF98mNtLdsR8wP5qT6DfccSMR8x/RSfQb7jgMM9HKqkeqqQ7s1oVtqYm3reeN7x+fvRr/AJVVfUr+LD/x/wAzPybWQ0xpw6yIrmQyadILMp20m9gt+uA0LBjIs75xTamNBQSVECGxnKvpNuttK7DzJ92Gnl1zEgzRWAUxTpu0RN7j5ynbUL7dARgK7mxxjX0DU4o6cSLITqcozi4IsnqkWJ/ie7ocP1DKzxozroZlBZfmkjce7CVzO5hnKTABTibttf8ASaNOnR+y176vsx14945ly+mgqVpRNHJbX+cK6CQCvyGuDuL7dB44B3wYqeFc9SupYqmPYSLcre+lujKfMHbCvzJ5krlckMKwfCJZQW0a9Olb2U/FYnUbgC3ccA/YML+b8VR0dGtVW2hYqLxg6iXIvoXYaj7h07sZk/O2qcl4MsZoAfjEuTbzKrpX7cBtuDChwBzAp8zQ6Pzcy/HiY3IHip+UvniJzN5gnKuxtTibtdX9Jotpt+y1+uAesGMx425srSERU8Hbz6FaUXOiK4vZiBct5bW+zFvy95hx5jTyyvE0Bh3lJN4wNzcPYdwuQdx9uAd8GMXzDnfI8rJQULTovyjquR46VHqj2n3DDXy75krmUjwNTvBOi62Um62uBsbAg7jYjAQONuNsxpszp6WCl1wPpu2hmMlz62lhsukf5nbGmYz7jLmSaHMIaEUwk7URntO0021uV+LpN7Wv1xI5m8wEy2ErEBJVMPVSxIQH5clug8BcXPlfAO6uCSARcdR4e3wx9Y/OPBfNqopY5ddI1U8srSPL2hW5IAtYI3QAAeAtjcODOITW0UdW8fYa9d0LX0hWZbkkDuF+mAr+aWY1EVBItLFJJPMREojRmKhvjN6vSy3FztcjHHldwQmW0oDAGokAMreB+YD81ftNzhW4g51qJmgy+laqKkjXc2Nu9VUEsPPb33xJ4T5xpNOKaupzSSNsrEnTfuDBgCl/eMBqmF7i2KAhO1DK5uFkQgOg77X2Ivb1TcHwww4X+JeHnqCJI5yjqtgjANGfaNnDftKw9hxRiaa6rVUW4iZ68ESpqHN5KWwcrJBewddl8gb7wP09VvVPQEXw40VYkq6kN/Ed4PgR3HGbapYXMciGOSxGk7q479DWtIvl1Heox1pa9oD2kN7fKjA1aR+wOrIP6vqL+qQPVxxsPj6rNWzriY6Tl9s8uk+kzwREtMwYrMlzqOoUFSNRF7A9R4r4j7R32xJzCvSFdTm3gO8nyx24vW5o2kTu5skl2AFyQAOpOFfO+LkjDdmVsvxpHNlHvNv4/fhW4o4td27NVMjndKePrbuaQ9EX9o7eAxVU+WlistUyyuu4S1oYj4qD8Zh01uT7r44uK/lJq3UTq08857Ry6z+WMykvmE9U2qOyp31FQrBT9THs0vt2X246U9BCjdppNRKOktRZtPj2cYtHGPcT4k45U9TNVNajiNSe+ZiVgX2yf0n0Y7+7DPQ8vEezV0zVB/ql/Nwg/RHrP+8xHlinD4XEXP7URqROc76p+fbQiIlQ5fxA0lbTvC0lU6uUk7JTIqxvYNqceoliqt1+ScatjjS0qRqEjRUUdFUAAe4Y7Y7uGsbC3qa0z3ZRAwYMGNhKu4iW9JUAd8Mn4TjGPRoYdpWjvKxH+Bf/ADGN2kQEEEXBFiPLH5opJqnhrNG1xl4HuL/1sV9ip6B12uPHbvBwH6ZxGzI2hkP7DfccKNJzZyh11fCwh71eNwR/8bH3E4T+Y3OKnaneny9jK8qlGl0soRTsdIYAsxFx0sMBS+jWP+1VX1S/ix7z7hD5vRowurRRqR5GVwcN/IjhGWjppJ500SVBXSp6rGt7XHySSSbeFvZhT55/rmh+ri/vXwG70tKkaLHGoRFFlUCwA8LYwThKAU3FUsUQ0oXlWw8Cuu3svj9A4wPKv53v9Y/90cBI9Jn41B7Jv+ljUc4yRa3KzTG15IAFJ7n0gqfc1jjLvSZ+NQeyb/pY2nKP0EP1afhGAxfkFnxp5KnLaj1CpaRQ3cyi0g/goPuJxXcOIc74gapO9PAwceGlD+aX95hqPlqxw575I9JXrWQ3RKhCCyn+ksVceWpCPbdsaPyO4bNJlwkdbS1B7Q36hLWQfw9b97ywGf8APqvMmaU9O+owoiEonUl2Oogd7FQAP/3DnQc0KWGNYosurEjQaVUQ2AAwv8+skmiqafNIQSI9CsfmOjakJ8je3uHjhx4f5vZbPErSziCW3rxurbHvsQCGHhvfAZrktV/3hhqqSmnhhlkCurRlQNY0ve22m51e32YuvSW6Uf8Aaf4cO0HNSgmqoKWmZp3lfTqCsqqNyTdgCTt3Dv64SfSW6Uf9p/hwGl8A8PRUlDFGAC7oHlc7l3YAsST1HcB3ADEqr4ZgNJU0sKLCtQsgbQLes4ILYn5P/J4fq0/CMcuIs0FLTTVJXUIkLlQbXA6geeA/P/B3EdRw9VSU1ZTHspGuxA9Y22Dxt0dLd33EEY3HhqvoK0iupezd9JRnAs4BIJVx1G4B38iNsLk/GmRZnTlKiaLTa5Sa8bKf2Sbb+aE4zTlFMI8+aKid3pG7UEkHeMKxQsCBaz6QDa+/ngJ/OH+cFF9GD+9fGo810H5JrTYX7Lr7xjLucP8AOCi+jB/evjWeZlM0mVViICW7IkAdTbc28TYYBS9HpActa4B/PN3eS4tudle0GUTdmdJkZY7j5rH1h7wCPfhL5GcZ0VNRyQVE6QuJC417BlIHQ9L7dOuG3iyeHPMrqo6FzK0bLpOkqGdbNpXVa9xdb7C/lgEXlVxbS5fSD/sVTJNISXlSK4IvZQp+aAP43xw5r8QxZnDH2VDVJPG+ztCd0IN1JG/WxHvxP5Rcy4KSD4DXFoeyZtDlWIFySUYAEqQxPUYfcz5t5TEpIqe1buWNGJPvsFHvOAuuAaqSTLqR5b9oYlDahY3AsSb95tfF/it4czX4VSw1IXSJUDhb3sD0GLLARMzy2KojMcq6lO/gQe4qRurDuI3wiZzkstLdmJkh7pQPWT60Du/9QADxA640bFTn2drTgDs5ZXYHSkcTye9tIsB7TjUxeFtX6J144Zxx9PCJhnUSukgkhbTqN3Xua/y0t8WTzGzAm+9jj6zTM5qhgUdTe4MuzKgBsQqjZpL3FugsSegB5pJKZGDU7Qx2upcaGLE3ssfVUG+5t3WGPHlZZIYY4g7SFgF1BNlFyFv1Y9wNh1uRjymi9Nex4zy8xz79mCMgjp7Rxo8s0puEX15ZT3s57h+0bKO7wwz5PwG8wEmYsGHUUsZtGvh2jdZmHuXrscdeW8dPEZEsfhTli8r3LSgHcb/oylwDFtpO9rG+HvHocBgbVFMXZnWqnOcv17s4h8QxKihVAVQLAAWAHkMfeDBjqpGDBgwBgwYMAYpOMsthno51miSQLG7DUL2IUkEeB8xiLxhxzR5aF+EOdbbrGg1MQO+3QDzJGEGr540U0UsTQTx643UN6rbkEC4BuMApcmuBKTMo6hqkSXjZAuh9OxDXvsb9MbDkHLTLKRxJFTBpB0eRi5HmAx0g+YF8Ivo0/oaz6cf3NjReMeOKPLVU1DnW26xoNTN526AeZIwDJhb4h4Hoq2eOoqI2aWMKqkOygBWLDYG3UnCZl/PegdwskM8Sn5ZAYD2hTe3sBxqNJUpKiyRsHRgCrKbgg9CMB2xhnOLKpctrIc2oyVZ2IkJswDkdbNcAMt16bWHecbnii43yEVtDPTkAs6HRfukG6H/etgKqpyOgzympqmdC66CU0uy6S1tYNjvYrbfww3wRBFVV6KAB7BsMYz6POelRPl0tw8bGRFPd3SL5WYA28zjQ+Y/EHwLL55g2l9JSP6xtlPuO/uwGXcS5vNnGcrlsbBqKORTIulekf6RtVtQvumxt0xusaBQFAsALAeAGMg9HnItFNNXSCzSsVRm+Yvxmv5tcfu4sc654ZfC5SJJaixsXQAL7ixu3ttbAaXVUySI0ciq6MCGVhcEHqCD1GMS5v8uqCjonqqaNo31ottbFbE77Nc/bjQ+COYtHmRKRFkmAuYpBY28VIuGH2+WKjn7+qH+tj+/Ac+SvC9IlBT1iwL8IkVtUhux+Mw9W5sm23qgX78NXFfBlJmHZ/CkZ+zvps7La9r/FIv0GKzk7+p6T6LfjbHHjHmlQ5fIYXLyzL1jjF9N+5mJABt3bnAOsEQRVReigAewbDHlVTpIjRyKHRgVZWFwQeoIPUYz3hnnLQVUqwsJKd3NlMgGkk9BqB2J89vPD3nGYrTwS1DglIkaRgtrkKCTa5Avt44BJreTOUyMWEUkd+5JGt/Br29g2wycK8H0eXqy0sIQt8ZiSzN7Sd7eQsPLCynOTLvg7VB7VbNoWMqNbG17gBiAvmSMceG+c9DUzLC6yU7MdKmSxUnuBIPqknbfbzwDNnnA1FV1KVU8bNNGFCsHYW0ksuwNjuThjIx7jPeKeb+X0cjQjXPIhswiA0g94LEgEjyv4dRgOmacn8rmkMhieMsbkRuVUk9djcL7BYYrc+4houHBDTQUrlZiXezE7CwJuxOpum2w9mJfCnOCirZkp+zmikkNkDAEE+F1O3vGJ/MLiqgo5KdK2nMzMS0R7NH0kEC41EaTuNxgOmf8ALjLa9u3lgIkcAl0ZkJ+kPik+ZF8Q8t5PZTEwYwNKRuO0kZh7wLBvYQRh77QadRNha9z3Dzxmeec78vhcpEstRpNiyABdvAsfW9treF8BpkUaqoVQFUCwAFgB4Ad2PvCfwVzHosybs4iyTAX7KQWJHeVIuGt7b+WLHjTiyHLYFnnV2RpBGAgBNyGbvI2spwF/gxnGcc5svhjjZRJK8iK/ZoBdAwuA5vpDW7gScWnBHMqjzJjFHrjmCluzkHUDqVIuDa/Tr5bYCLxNk9ZPVmOBezRgGapaxVBaxCL1aXbvGkDfF1w9whFSzNP2kk0hQRq0hBKJtcCwAuzC5Yi523x9ca8XwZZCk06yMrv2Y7MAkGzHe5G3qnCxnPObL4EjZRJK8iK/ZoBdAwuA5vpDW7gTbFFvDWqKprpp3zv0o0GDirh4v+fgusykMdBALEdGW/qiRe6+zC6tcEWl8JcQrVxsLr20RCyqNrHuNjuoYb2O4NwdwcVfA/MejzJjHFqjmA1GOQWJHeVIuGt/HywyztBTpJM2iJd3kewW/wC0x7zjOLcU1zVGfHz3SmYMZRmHPegR9McM8qj5YAUH2Bje3tAw6cHca0mZIzUznUltcbizLfpt0I8wSMWBjwYXOM+NKXLUV6hmu99CILs1utu4AXG5PfhMy7nvQO1pYp4h84gMPeFN/wCAOA1bBj4ikDKGU3BAIPkemPvAfnbl7lq53m9RU1d5I47uEbpYtaNPogd3fbfqcbXxJk1OaKdDTxFFicqvZrYEKbWFrC3dbGMcMVw4fzeohqlZaea4VwCRo1ExtbqQBcG3Q3641TO+OctemnVa6nJaJwB2i3JKmw9uAR/Rp/Q1n04/ubCVDxDRz5zPV5nqkhVmEcenWDpNkBF7aQNyOhOHX0af0NZ9OP7mwv09Ycgzubt4yaafUbqL/m2a6kX66TsR7cAwcV8wMirKWSBo2vobs27AAo1vVKkbrvbE70cs0eSjnhZiRDICl+5XHQeV1J9+G/8A0/yjRr+GU9rXtcav922q/lbEjgzi6nzETNTKwSJwmphp1G17gdQPbY+QwDJgwYMB+feY0RynPYK6MFYpSJGt372mW3mpB/eGOvOnN2r6+ky6na6HQduhklNgT5KhBv8AtN4Y0TnHw6KzLZSBeSAGZPH1RdgPat9vG2M29Hvh4zVMldJ6whGhCd/XI3PuXb97AbfSZMkVIKSP1UWLswbeVr+fjhdoeG8oymACRYEsPWlm0l38d233+aNvLDTnNW0NPNKq62jjdwo+UVUkD32tjEeUUNNmU9TVZk61FQpGhJmuoU3uQrbEDpboMBTZfV0h4lp5Mu9WBpFtpUoN1KvpUgWU77WHfjTefv6of62P78Iee1kDcU05ieMxo8S3UjSCBYjbbbph255VSS5MzxsHUypZlNwbMQd/aCMB98F5mabhpahfjRwSsv0gz6fttjLuWHEWWUzy1WYh5alnuhMeu3eW321Enr1FvPGq8BZX8K4cjp727WCVAfAlnAPuNjhB5UcXR5XLPl+YKY/zuzlbhHtY6u8KbCzb+4b4DnzT4tyevpyadGWrUrofstN1vurEdRYki/f7cPeVZq9TwvJLISX+CToxPfo1qCfMhQcXeY8xcohQuaqF7fJjs7HyAX/njjmmeR1uQ1VVEjIklNUaVa1wF1rva430369+ASPR2yGneKaqeJXmWTQjML6Rp+TfoTc79cdfSMyeIQ09SqKsvaaCwFiVtcA262I2v03xN9G/+RVH13+EY+/SO/kMH13+E4Cz4k4imi4bWqViJnpoRq7wZNAYjzsSR54o+R3A9M1ItdPEk0srNo1jUFVWK7A7aiyk369MXNfkb1nDMMEQvIaWBkHiUCNb2kAgeZGFfk1zFpqanFBWN2DRs2h3FlsSWKsfkMGLddvO+2A1abhKiaaOf4NGs0bBlkRQjXHiVtqHkb4yX0jP5TQex/xJjTZOYOWh441qo5XkYIqxHWST0vbZR5m2My9Iz+U0Hsf8SYBp555u8GUqiMVM7pGSPmWLMPfYD2E4UOXPGeSZfSoro5qWF5ZOx1G5+SCfkjYWHtw885Mgkq8q/NLqeErKFHUgAhgPE2N7eWKHlTzJofgkVLVOsMsK6Q0lgrqPi2boCBYWNvK+AQuN+KKD4dT12WBo5FbVKAmgEg9bDa7C4PjfGi+kS+rK4D41KH/65cXmd80MrgACSrUSMQFSEBtztu3xVHvv4A4pfSLN8sgP/uk/u5sBf8puH6aHLqeSOFBJNEryOQCzE77k72F9h0xm3GdIlHxNTNAoj7RonYLsNTsVbbpv1PmTjXOW/wCq6L6iP7hjKean846H+w/vGwDD6SH6vg/2kfgkwycquH6aDLqaSOFA80KPI9gWYkX3J3sCdh0GFv0kP1fB/tI/BJh45d/quh/2eL8IwGQ8T0iUXE9OYFEYkaNiq7C7kq2w2sevtOLf0kc3ZYqalUkLIzSOB36bBQfEXJNvEDwxXcyv5zUX9h+NsXXpE8PvLTw1UaluwLLJbuRret7ARY/SwEfhjj/IaKnSBI2vpAkbsAS7W3LEm5ub7HphSyzP6SLP4Jst1JBMyo8enSLudJAHct9LWHTGncGc0MuqKdO3ljgnVVEiy2UFrWJU9GBO/iO8YnvzIy01MNNA4nllcKDGPVXzLHb3Lc+zrgEn0hcgnZ4K1E7SKJSsg6hd7gsPmnoT5YvuHOJsnzqNaaWnjSULYRSKoI2/oXH/ACsfLDNnnHVHS1QpKpuy1oGV2F0NyQQT8k7d4t54xvnNl2VwmGfL5I0nZ7tHA3qhbXDgLtGQbAWte/lgP0VBEEVVHRQAPYNsfeKXgurlloKWWe/avEpa/ebdT7evvxdYCqz/AIcpa1QtVAkoF9JYbre19LdVvYXsd7DCieTGU/1Un/Fb/PETiziSpqcwbLqWrjokhQNPO+ksSbWVAxHcR0I9otvy4fz+qpK5KCatjr0qEYwTbXSRQfVcKT6p9pOAcOEuFaPLjJFSgqZLOys5Y2FwDvuBucTeIuGqWuTs6qFZAL6SR6y366WG69B08BjIOH8qzSfNMxRMz7OaPQHk7IMHG5VVUk9mq77Dxxt9FGyxortrcKAzWtqYDc27rnfAZ9HyUyoNfRKR4GQ2x88YVn5IbL4KCKKGOoqAkgCD1hdBcnqWsbXNz0x0454irJK6LKsvZYpXTtJZ2F9Cfsjxt946bnCXx1kNZS1OWCpzBqxGql0h4whQ6kvvqYkEd19rYDecGESkzqoPEE1KZT2C06uI7CwY23va/wBuOHE2e1EefZfSpKVgljYyR2FmI7TvtfuHf3YDQSL7YzLgio+DZtU5XAqJSopmChfW1tpvdu8DoPAADuxp2MPrs0qqfiKsekpDVSGJQUDabCy73wG3kYwrg/gmjrsyzETRaVhlsiREooFzcWHcbdMNX+mud/8AkZ/4w/yxTcpaudqjN5ex0z31CIm9n9ay3799r4BrzTlJlczo3YdloULpiOgMB863VvFup8cecf5VDHl8VIlDJUQdqidlCxXQL/GJFza/2nc4WOIqLPKOmbMJc0QulmanCAR2uLoCfjbbdLm3XvxbcccWVAy2hq4HMLTvCWtY7OLkbg4B8yDKIqSnjp4QVjQHSGNyLknc9+5OKringShrzqqIQZOnaKdL27gSPjD23wpcaZ5mAzyloqScRrNT6iHUMt/z12ItckKtwLi5A88c2qsyyvMaOKorTW09Y+htcYQo2wGmxNhcg9bWBFu/AWtBybyqNgxieSx6O5I94Fr4cqjJoGpmpezCQMhjKINACsCCFt8XqemE3P8AI84qZ5nTMBRU6G0SKgJYAC7ObiwJv3nYdMV3DfGFVNk1fJJIDU0glQTJazFVJVhtb7LHAO3CnClNl8bx0ysqu2ohmLb2t39OmPeK+FabMI1iqVZkVtQCsV3sR3e3Fdy4zSaoymCeZy8rI5ZyACSHcDoAOgAwiQ51mFRkFVP8K0ukkoZyvrmNdNkQrYITc+tuf43Aa1ktPFHBHFAbxRqI031bL6tr95FrYXeJeW2XVrmSWDTIdy8Z0Fj4tbZj5kXws8p8orkp6OpfMB8DEbE05jUALZwLv12azXPhbGkRZvTsQqzxMx2AEikk+QB3wGQ8SZBlOSPC0dPJVVrN+YiMh69zMB3A9NiSfeRG4j4Hz3NjHPUfBYSgPZxlmBUGxsbKwvsOpxZ5BGJuK6xpfWMMV4gd9NhEtx4bMx9rE42HAJfBWaZoZmpswpkTTHqWaIkq1iBp7wDY37uh2x8Z7ypyyqkMjQmN2NyYmKAnvJA2ufZhrziSVYJTAoaYI3Zqehe3qg+V8ZLxTHnWWQflCXM1lIZddPoAQ6jay/Ot5AG1zgHHIuVmWUriRaftHHQynXY+IB2v52xecVcMU+YQrDUqzIrhwFYr6wDAbjyY4TuY/FFUlPls1I/ZtUyx3U2sQ6ghWNjYXNiRvip40qM2ypY8wevFSrSBZKbsgkYDBjZTcmwtYHY9Cb7jAarlOXJTwxwRAiONQigm5sOm/fjMua+URDMsrqLHtHnEbG+2lCCu3duTjnxcuc01Oc0/KCnTpdqRYx2aoxHqhibva4uSATvYjYHlzMzCWpTJJ4AqSzOJED7qrOqEXt1Av9mA0bivhamzCJYqlWZFfWArFfWsR1HkTixyugSnhjgjBCRqEUE3NgLDfvxlHEv5ZyhVrnrhWxB1E0TJoADfN62F7LcWsSNiL4sOMOL6oV2V/AyWjqotYiJCh9QBUubEgAG5t3DANub8D0dTVx1sqsZ49OkhyB6pJG3Q7nHDiP4ZNVwU1OTFThS9TKUVg67ARLqBBJ3v5YowmZ5aaisrK5aqmWJnMYTSe0uNKp81eu9/dvfFBQSZnVwit/LcFPI6646UaNIB3VWJbYkeKm2AZsy5O5VK5cRNGSbkRuVX3DoPdi24b5eZdRMHhpwZB0eT12X6Jb4p8xhKzzmRVNkSVsChJzKIZWAuIzvdwNxuQoF721Yv+A6GuDxz/lVcwpHU6gUClWtcaTdjseoJHswHhymDOZKha7LXhNPJ2ccrHS0i79CLXGwPePW2PXHuVcnsrhkEhiaUg3CyNqX3r0b2HFTwrxZWsmduWM7UsjCBCBsAZNtgCRYD+GIXAT5lWJHVw5yszalM9K8YAUX3W4vY26EKB54DYgMe4MGAxrjKlXLs1krqijFXR1SgOezDmJ1sL2YWF7DvF7nwxa8McTZbU1kUdBld7El6jsFjWIWNjcAm5Itbbr1PTBgwFWnEEeUZ1mD1iSLHVBHidULBtPUbeZt5W3641bJMyFTBHOEZBIoYK4swB6XHccGDAZ7xpHPl+apmqQPUU7Q9lOsYu0dvlW7xa3gNjcjCzx3xpT5jU5YKcS/m6pC2uMrsWQD7cGDAXvE+Y/k3PhW1CP8ABZ4BH2iqWCsO429nTrv5HFdV56K3iLLZo4pEh0MEeRdPaC0l2UHcLc2ueuPMGA2vGWZAp/0nrTbbsB9yYMGA1PGQ8APKlXnjQpqlBYxqejONeke9rDHuDAKSZlTT5XVPUrNUZqVkD642cxAN1XbTCira52sbjFnnmZJPkWWiPUeylgjYlSBrVRqAJ+NY7XG18GDAMPECn/SvLjY2+Ctv+7U4l81Afh+T7f8Aih964MGAps1zaFs4qYs27UxR6fgkGl2jcW66F2lc91wd7juxB5eOs1Nm2XojpNO05RDGVCAqQuvayb2FjgwYCdwBx1HS5emXSQTtXRa4xTrGbsSzMNzsoAbcnpYnwwcCUEtRw7WxIh7V3nCp4tZfVHibi2PMGA6cB8YUstFT5RLDOZnVqeWMIRpU6gzFtiBp8Nx9uGvKeVeWU00c8UTiSNgykyMdx5E2ODBgKjmFwvVRVkeb5cuudAFmht+kW2m4+cdOxHXYEbjEeDnfTAWqKSqimHxowobfwBJU/wAQMGDAS8s49rq1Kp6agkiijp5GhkkBJklFtAAsB01bAt0G4xnGa1lHPk8rETVGZtYzySI7tHaQFrsRpijsNItbw8cGDAMnFGZJUUORtFqKrUwISVIuVVQ1r9Re4v02OGL0gh/qr+3j+5sGDAWfM0f6jn+pT71wkcV1HY0HD9QUdo4VjZ9C3sNEfuBNja+DBgJHGfGv5Zh/J2WwSyPMy9o7ppWNAQdzvbcC5O3hckYmZ7l3wfN8hgBLCGEx6rddK6b+XTBgwGgca5Ia2hnpgbNIhCk9NQ3F/K4xknD/ABXltLCtNmWV9nUwKEY/BkbtNOwa9hubXv0PUE3wYMA3JxbFBQLUfkmSOllmZHiWMXEdjaV00hSGsBYm2/U7XVeCpIDnaNkyzLSshNUGUiMddNgehBta/nba+DBgJ/LivenOezpC0zJUlhGt7vZpdhYHf3HC1xFmlLUVVNPkkM8WYNJ66LGUXT39oB6t72vba2q/dgwYD9EYMG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xMTEhUTExMWFRUXGR4aGRgYGB8cIBwcIiMeIx4gHSEeIiggGR0lHyAeITEhJSkrLi8uHyE3ODMsNygtLiwBCgoKDg0OGA8QGjUlHyQ3NzQsNy83Ljc3MDc3Njc3NzUsNi03Mis0LDAwLDQ3NzcuNzc0Nys0Nyw3LTYrNjcvOP/AABEIAGgBPAMBIgACEQEDEQH/xAAcAAACAwEBAQEAAAAAAAAAAAAABgQFBwMBAgj/xABPEAACAQIEAwQECQcIBwkAAAABAgMEEQAFEiEGBzETQVFhCCJxgRQyQlJyc6GxshUjMzVigpE0NkNTg7PC0RYldJKTwcMkJkRVY2Sio+H/xAAaAQEAAgMBAAAAAAAAAAAAAAAAAQMCBAUG/8QALBEBAAECAgkDBAMAAAAAAAAAAAECAwRBERITITFRYXHRgZHBM3Kx8QUiMv/aAAwDAQACEQMRAD8A3HBgwXwBgwYMAYMF8GAMGDBgDBgwYAwYMGAMGDBgDBgwYAwYMGAMGDBgDBgwYAwYMGAMGDHNJ1JsGBPkQcB0wYps6hqg3aU7hgBYxGwv5qxuL/skb+I74+VcUI5KTDs3XZr+rY/tKd09puD3E4pqv00VatW7TwnKfXyGHBjwHHuLgYMGDAGDBgwBgxxqapIxqdgo8z93jhXzfjNUUlNKKOskpCj7f8/djWv4u1Y/3O/lmjSbHcAXJAHiTbFLW8TxJsgMjfs7D+P+V8IqVtZXMPg8LzL/AF014oQPFLjVJ+6LeeLuj5dB7GuqGnH9TGOyiv5gEtJ+81vLGttcXf8Ap06kc6uPt5N6vr+PGkcxQlpH746VTKw+kw9VPaSBiAeFs4mLSxyijDG/ZtMzMTYDU2gaQTboL9OpxqdFRRwoI4kWNB0VQAB7hjvi+xhNnVr1VTVV1+I4GhXcRm1JUkbHsZPwnGP+jdVO71ut2ayxW1MTbeTxxr/Ev8jqfqZPwnGN+jP8eu+jF98mNtLdsR8wP5qT6DfccSMR8x/RSfQb7jgMM9HKqkeqqQ7s1oVtqYm3reeN7x+fvRr/AJVVfUr+LD/x/wAzPybWQ0xpw6yIrmQyadILMp20m9gt+uA0LBjIs75xTamNBQSVECGxnKvpNuttK7DzJ92Gnl1zEgzRWAUxTpu0RN7j5ynbUL7dARgK7mxxjX0DU4o6cSLITqcozi4IsnqkWJ/ie7ocP1DKzxozroZlBZfmkjce7CVzO5hnKTABTibttf8ASaNOnR+y176vsx14945ly+mgqVpRNHJbX+cK6CQCvyGuDuL7dB44B3wYqeFc9SupYqmPYSLcre+lujKfMHbCvzJ5krlckMKwfCJZQW0a9Olb2U/FYnUbgC3ccA/YML+b8VR0dGtVW2hYqLxg6iXIvoXYaj7h07sZk/O2qcl4MsZoAfjEuTbzKrpX7cBtuDChwBzAp8zQ6Pzcy/HiY3IHip+UvniJzN5gnKuxtTibtdX9Jotpt+y1+uAesGMx425srSERU8Hbz6FaUXOiK4vZiBct5bW+zFvy95hx5jTyyvE0Bh3lJN4wNzcPYdwuQdx9uAd8GMXzDnfI8rJQULTovyjquR46VHqj2n3DDXy75krmUjwNTvBOi62Um62uBsbAg7jYjAQONuNsxpszp6WCl1wPpu2hmMlz62lhsukf5nbGmYz7jLmSaHMIaEUwk7URntO0021uV+LpN7Wv1xI5m8wEy2ErEBJVMPVSxIQH5clug8BcXPlfAO6uCSARcdR4e3wx9Y/OPBfNqopY5ddI1U8srSPL2hW5IAtYI3QAAeAtjcODOITW0UdW8fYa9d0LX0hWZbkkDuF+mAr+aWY1EVBItLFJJPMREojRmKhvjN6vSy3FztcjHHldwQmW0oDAGokAMreB+YD81ftNzhW4g51qJmgy+laqKkjXc2Nu9VUEsPPb33xJ4T5xpNOKaupzSSNsrEnTfuDBgCl/eMBqmF7i2KAhO1DK5uFkQgOg77X2Ivb1TcHwww4X+JeHnqCJI5yjqtgjANGfaNnDftKw9hxRiaa6rVUW4iZ68ESpqHN5KWwcrJBewddl8gb7wP09VvVPQEXw40VYkq6kN/Ed4PgR3HGbapYXMciGOSxGk7q479DWtIvl1Heox1pa9oD2kN7fKjA1aR+wOrIP6vqL+qQPVxxsPj6rNWzriY6Tl9s8uk+kzwREtMwYrMlzqOoUFSNRF7A9R4r4j7R32xJzCvSFdTm3gO8nyx24vW5o2kTu5skl2AFyQAOpOFfO+LkjDdmVsvxpHNlHvNv4/fhW4o4td27NVMjndKePrbuaQ9EX9o7eAxVU+WlistUyyuu4S1oYj4qD8Zh01uT7r44uK/lJq3UTq08857Ry6z+WMykvmE9U2qOyp31FQrBT9THs0vt2X246U9BCjdppNRKOktRZtPj2cYtHGPcT4k45U9TNVNajiNSe+ZiVgX2yf0n0Y7+7DPQ8vEezV0zVB/ql/Nwg/RHrP+8xHlinD4XEXP7URqROc76p+fbQiIlQ5fxA0lbTvC0lU6uUk7JTIqxvYNqceoliqt1+ScatjjS0qRqEjRUUdFUAAe4Y7Y7uGsbC3qa0z3ZRAwYMGNhKu4iW9JUAd8Mn4TjGPRoYdpWjvKxH+Bf/ADGN2kQEEEXBFiPLH5opJqnhrNG1xl4HuL/1sV9ip6B12uPHbvBwH6ZxGzI2hkP7DfccKNJzZyh11fCwh71eNwR/8bH3E4T+Y3OKnaneny9jK8qlGl0soRTsdIYAsxFx0sMBS+jWP+1VX1S/ix7z7hD5vRowurRRqR5GVwcN/IjhGWjppJ500SVBXSp6rGt7XHySSSbeFvZhT55/rmh+ri/vXwG70tKkaLHGoRFFlUCwA8LYwThKAU3FUsUQ0oXlWw8Cuu3svj9A4wPKv53v9Y/90cBI9Jn41B7Jv+ljUc4yRa3KzTG15IAFJ7n0gqfc1jjLvSZ+NQeyb/pY2nKP0EP1afhGAxfkFnxp5KnLaj1CpaRQ3cyi0g/goPuJxXcOIc74gapO9PAwceGlD+aX95hqPlqxw575I9JXrWQ3RKhCCyn+ksVceWpCPbdsaPyO4bNJlwkdbS1B7Q36hLWQfw9b97ywGf8APqvMmaU9O+owoiEonUl2Oogd7FQAP/3DnQc0KWGNYosurEjQaVUQ2AAwv8+skmiqafNIQSI9CsfmOjakJ8je3uHjhx4f5vZbPErSziCW3rxurbHvsQCGHhvfAZrktV/3hhqqSmnhhlkCurRlQNY0ve22m51e32YuvSW6Uf8Aaf4cO0HNSgmqoKWmZp3lfTqCsqqNyTdgCTt3Dv64SfSW6Uf9p/hwGl8A8PRUlDFGAC7oHlc7l3YAsST1HcB3ADEqr4ZgNJU0sKLCtQsgbQLes4ILYn5P/J4fq0/CMcuIs0FLTTVJXUIkLlQbXA6geeA/P/B3EdRw9VSU1ZTHspGuxA9Y22Dxt0dLd33EEY3HhqvoK0iupezd9JRnAs4BIJVx1G4B38iNsLk/GmRZnTlKiaLTa5Sa8bKf2Sbb+aE4zTlFMI8+aKid3pG7UEkHeMKxQsCBaz6QDa+/ngJ/OH+cFF9GD+9fGo810H5JrTYX7Lr7xjLucP8AOCi+jB/evjWeZlM0mVViICW7IkAdTbc28TYYBS9HpActa4B/PN3eS4tudle0GUTdmdJkZY7j5rH1h7wCPfhL5GcZ0VNRyQVE6QuJC417BlIHQ9L7dOuG3iyeHPMrqo6FzK0bLpOkqGdbNpXVa9xdb7C/lgEXlVxbS5fSD/sVTJNISXlSK4IvZQp+aAP43xw5r8QxZnDH2VDVJPG+ztCd0IN1JG/WxHvxP5Rcy4KSD4DXFoeyZtDlWIFySUYAEqQxPUYfcz5t5TEpIqe1buWNGJPvsFHvOAuuAaqSTLqR5b9oYlDahY3AsSb95tfF/it4czX4VSw1IXSJUDhb3sD0GLLARMzy2KojMcq6lO/gQe4qRurDuI3wiZzkstLdmJkh7pQPWT60Du/9QADxA640bFTn2drTgDs5ZXYHSkcTye9tIsB7TjUxeFtX6J144Zxx9PCJhnUSukgkhbTqN3Xua/y0t8WTzGzAm+9jj6zTM5qhgUdTe4MuzKgBsQqjZpL3FugsSegB5pJKZGDU7Qx2upcaGLE3ssfVUG+5t3WGPHlZZIYY4g7SFgF1BNlFyFv1Y9wNh1uRjymi9Nex4zy8xz79mCMgjp7Rxo8s0puEX15ZT3s57h+0bKO7wwz5PwG8wEmYsGHUUsZtGvh2jdZmHuXrscdeW8dPEZEsfhTli8r3LSgHcb/oylwDFtpO9rG+HvHocBgbVFMXZnWqnOcv17s4h8QxKihVAVQLAAWAHkMfeDBjqpGDBgwBgwYMAYpOMsthno51miSQLG7DUL2IUkEeB8xiLxhxzR5aF+EOdbbrGg1MQO+3QDzJGEGr540U0UsTQTx643UN6rbkEC4BuMApcmuBKTMo6hqkSXjZAuh9OxDXvsb9MbDkHLTLKRxJFTBpB0eRi5HmAx0g+YF8Ivo0/oaz6cf3NjReMeOKPLVU1DnW26xoNTN526AeZIwDJhb4h4Hoq2eOoqI2aWMKqkOygBWLDYG3UnCZl/PegdwskM8Sn5ZAYD2hTe3sBxqNJUpKiyRsHRgCrKbgg9CMB2xhnOLKpctrIc2oyVZ2IkJswDkdbNcAMt16bWHecbnii43yEVtDPTkAs6HRfukG6H/etgKqpyOgzympqmdC66CU0uy6S1tYNjvYrbfww3wRBFVV6KAB7BsMYz6POelRPl0tw8bGRFPd3SL5WYA28zjQ+Y/EHwLL55g2l9JSP6xtlPuO/uwGXcS5vNnGcrlsbBqKORTIulekf6RtVtQvumxt0xusaBQFAsALAeAGMg9HnItFNNXSCzSsVRm+Yvxmv5tcfu4sc654ZfC5SJJaixsXQAL7ixu3ttbAaXVUySI0ciq6MCGVhcEHqCD1GMS5v8uqCjonqqaNo31ottbFbE77Nc/bjQ+COYtHmRKRFkmAuYpBY28VIuGH2+WKjn7+qH+tj+/Ac+SvC9IlBT1iwL8IkVtUhux+Mw9W5sm23qgX78NXFfBlJmHZ/CkZ+zvps7La9r/FIv0GKzk7+p6T6LfjbHHjHmlQ5fIYXLyzL1jjF9N+5mJABt3bnAOsEQRVReigAewbDHlVTpIjRyKHRgVZWFwQeoIPUYz3hnnLQVUqwsJKd3NlMgGkk9BqB2J89vPD3nGYrTwS1DglIkaRgtrkKCTa5Avt44BJreTOUyMWEUkd+5JGt/Br29g2wycK8H0eXqy0sIQt8ZiSzN7Sd7eQsPLCynOTLvg7VB7VbNoWMqNbG17gBiAvmSMceG+c9DUzLC6yU7MdKmSxUnuBIPqknbfbzwDNnnA1FV1KVU8bNNGFCsHYW0ksuwNjuThjIx7jPeKeb+X0cjQjXPIhswiA0g94LEgEjyv4dRgOmacn8rmkMhieMsbkRuVUk9djcL7BYYrc+4houHBDTQUrlZiXezE7CwJuxOpum2w9mJfCnOCirZkp+zmikkNkDAEE+F1O3vGJ/MLiqgo5KdK2nMzMS0R7NH0kEC41EaTuNxgOmf8ALjLa9u3lgIkcAl0ZkJ+kPik+ZF8Q8t5PZTEwYwNKRuO0kZh7wLBvYQRh77QadRNha9z3Dzxmeec78vhcpEstRpNiyABdvAsfW9treF8BpkUaqoVQFUCwAFgB4Ad2PvCfwVzHosybs4iyTAX7KQWJHeVIuGt7b+WLHjTiyHLYFnnV2RpBGAgBNyGbvI2spwF/gxnGcc5svhjjZRJK8iK/ZoBdAwuA5vpDW7gScWnBHMqjzJjFHrjmCluzkHUDqVIuDa/Tr5bYCLxNk9ZPVmOBezRgGapaxVBaxCL1aXbvGkDfF1w9whFSzNP2kk0hQRq0hBKJtcCwAuzC5Yi523x9ca8XwZZCk06yMrv2Y7MAkGzHe5G3qnCxnPObL4EjZRJK8iK/ZoBdAwuA5vpDW7gTbFFvDWqKprpp3zv0o0GDirh4v+fgusykMdBALEdGW/qiRe6+zC6tcEWl8JcQrVxsLr20RCyqNrHuNjuoYb2O4NwdwcVfA/MejzJjHFqjmA1GOQWJHeVIuGt/HywyztBTpJM2iJd3kewW/wC0x7zjOLcU1zVGfHz3SmYMZRmHPegR9McM8qj5YAUH2Bje3tAw6cHca0mZIzUznUltcbizLfpt0I8wSMWBjwYXOM+NKXLUV6hmu99CILs1utu4AXG5PfhMy7nvQO1pYp4h84gMPeFN/wCAOA1bBj4ikDKGU3BAIPkemPvAfnbl7lq53m9RU1d5I47uEbpYtaNPogd3fbfqcbXxJk1OaKdDTxFFicqvZrYEKbWFrC3dbGMcMVw4fzeohqlZaea4VwCRo1ExtbqQBcG3Q3641TO+OctemnVa6nJaJwB2i3JKmw9uAR/Rp/Q1n04/ubCVDxDRz5zPV5nqkhVmEcenWDpNkBF7aQNyOhOHX0af0NZ9OP7mwv09Ycgzubt4yaafUbqL/m2a6kX66TsR7cAwcV8wMirKWSBo2vobs27AAo1vVKkbrvbE70cs0eSjnhZiRDICl+5XHQeV1J9+G/8A0/yjRr+GU9rXtcav922q/lbEjgzi6nzETNTKwSJwmphp1G17gdQPbY+QwDJgwYMB+feY0RynPYK6MFYpSJGt372mW3mpB/eGOvOnN2r6+ky6na6HQduhklNgT5KhBv8AtN4Y0TnHw6KzLZSBeSAGZPH1RdgPat9vG2M29Hvh4zVMldJ6whGhCd/XI3PuXb97AbfSZMkVIKSP1UWLswbeVr+fjhdoeG8oymACRYEsPWlm0l38d233+aNvLDTnNW0NPNKq62jjdwo+UVUkD32tjEeUUNNmU9TVZk61FQpGhJmuoU3uQrbEDpboMBTZfV0h4lp5Mu9WBpFtpUoN1KvpUgWU77WHfjTefv6of62P78Iee1kDcU05ieMxo8S3UjSCBYjbbbph255VSS5MzxsHUypZlNwbMQd/aCMB98F5mabhpahfjRwSsv0gz6fttjLuWHEWWUzy1WYh5alnuhMeu3eW321Enr1FvPGq8BZX8K4cjp727WCVAfAlnAPuNjhB5UcXR5XLPl+YKY/zuzlbhHtY6u8KbCzb+4b4DnzT4tyevpyadGWrUrofstN1vurEdRYki/f7cPeVZq9TwvJLISX+CToxPfo1qCfMhQcXeY8xcohQuaqF7fJjs7HyAX/njjmmeR1uQ1VVEjIklNUaVa1wF1rva430369+ASPR2yGneKaqeJXmWTQjML6Rp+TfoTc79cdfSMyeIQ09SqKsvaaCwFiVtcA262I2v03xN9G/+RVH13+EY+/SO/kMH13+E4Cz4k4imi4bWqViJnpoRq7wZNAYjzsSR54o+R3A9M1ItdPEk0srNo1jUFVWK7A7aiyk369MXNfkb1nDMMEQvIaWBkHiUCNb2kAgeZGFfk1zFpqanFBWN2DRs2h3FlsSWKsfkMGLddvO+2A1abhKiaaOf4NGs0bBlkRQjXHiVtqHkb4yX0jP5TQex/xJjTZOYOWh441qo5XkYIqxHWST0vbZR5m2My9Iz+U0Hsf8SYBp555u8GUqiMVM7pGSPmWLMPfYD2E4UOXPGeSZfSoro5qWF5ZOx1G5+SCfkjYWHtw885Mgkq8q/NLqeErKFHUgAhgPE2N7eWKHlTzJofgkVLVOsMsK6Q0lgrqPi2boCBYWNvK+AQuN+KKD4dT12WBo5FbVKAmgEg9bDa7C4PjfGi+kS+rK4D41KH/65cXmd80MrgACSrUSMQFSEBtztu3xVHvv4A4pfSLN8sgP/uk/u5sBf8puH6aHLqeSOFBJNEryOQCzE77k72F9h0xm3GdIlHxNTNAoj7RonYLsNTsVbbpv1PmTjXOW/wCq6L6iP7hjKean846H+w/vGwDD6SH6vg/2kfgkwycquH6aDLqaSOFA80KPI9gWYkX3J3sCdh0GFv0kP1fB/tI/BJh45d/quh/2eL8IwGQ8T0iUXE9OYFEYkaNiq7C7kq2w2sevtOLf0kc3ZYqalUkLIzSOB36bBQfEXJNvEDwxXcyv5zUX9h+NsXXpE8PvLTw1UaluwLLJbuRret7ARY/SwEfhjj/IaKnSBI2vpAkbsAS7W3LEm5ub7HphSyzP6SLP4Jst1JBMyo8enSLudJAHct9LWHTGncGc0MuqKdO3ljgnVVEiy2UFrWJU9GBO/iO8YnvzIy01MNNA4nllcKDGPVXzLHb3Lc+zrgEn0hcgnZ4K1E7SKJSsg6hd7gsPmnoT5YvuHOJsnzqNaaWnjSULYRSKoI2/oXH/ACsfLDNnnHVHS1QpKpuy1oGV2F0NyQQT8k7d4t54xvnNl2VwmGfL5I0nZ7tHA3qhbXDgLtGQbAWte/lgP0VBEEVVHRQAPYNsfeKXgurlloKWWe/avEpa/ebdT7evvxdYCqz/AIcpa1QtVAkoF9JYbre19LdVvYXsd7DCieTGU/1Un/Fb/PETiziSpqcwbLqWrjokhQNPO+ksSbWVAxHcR0I9otvy4fz+qpK5KCatjr0qEYwTbXSRQfVcKT6p9pOAcOEuFaPLjJFSgqZLOys5Y2FwDvuBucTeIuGqWuTs6qFZAL6SR6y366WG69B08BjIOH8qzSfNMxRMz7OaPQHk7IMHG5VVUk9mq77Dxxt9FGyxortrcKAzWtqYDc27rnfAZ9HyUyoNfRKR4GQ2x88YVn5IbL4KCKKGOoqAkgCD1hdBcnqWsbXNz0x0454irJK6LKsvZYpXTtJZ2F9Cfsjxt946bnCXx1kNZS1OWCpzBqxGql0h4whQ6kvvqYkEd19rYDecGESkzqoPEE1KZT2C06uI7CwY23va/wBuOHE2e1EefZfSpKVgljYyR2FmI7TvtfuHf3YDQSL7YzLgio+DZtU5XAqJSopmChfW1tpvdu8DoPAADuxp2MPrs0qqfiKsekpDVSGJQUDabCy73wG3kYwrg/gmjrsyzETRaVhlsiREooFzcWHcbdMNX+mud/8AkZ/4w/yxTcpaudqjN5ex0z31CIm9n9ay3799r4BrzTlJlczo3YdloULpiOgMB863VvFup8cecf5VDHl8VIlDJUQdqidlCxXQL/GJFza/2nc4WOIqLPKOmbMJc0QulmanCAR2uLoCfjbbdLm3XvxbcccWVAy2hq4HMLTvCWtY7OLkbg4B8yDKIqSnjp4QVjQHSGNyLknc9+5OKringShrzqqIQZOnaKdL27gSPjD23wpcaZ5mAzyloqScRrNT6iHUMt/z12ItckKtwLi5A88c2qsyyvMaOKorTW09Y+htcYQo2wGmxNhcg9bWBFu/AWtBybyqNgxieSx6O5I94Fr4cqjJoGpmpezCQMhjKINACsCCFt8XqemE3P8AI84qZ5nTMBRU6G0SKgJYAC7ObiwJv3nYdMV3DfGFVNk1fJJIDU0glQTJazFVJVhtb7LHAO3CnClNl8bx0ysqu2ohmLb2t39OmPeK+FabMI1iqVZkVtQCsV3sR3e3Fdy4zSaoymCeZy8rI5ZyACSHcDoAOgAwiQ51mFRkFVP8K0ukkoZyvrmNdNkQrYITc+tuf43Aa1ktPFHBHFAbxRqI031bL6tr95FrYXeJeW2XVrmSWDTIdy8Z0Fj4tbZj5kXws8p8orkp6OpfMB8DEbE05jUALZwLv12azXPhbGkRZvTsQqzxMx2AEikk+QB3wGQ8SZBlOSPC0dPJVVrN+YiMh69zMB3A9NiSfeRG4j4Hz3NjHPUfBYSgPZxlmBUGxsbKwvsOpxZ5BGJuK6xpfWMMV4gd9NhEtx4bMx9rE42HAJfBWaZoZmpswpkTTHqWaIkq1iBp7wDY37uh2x8Z7ypyyqkMjQmN2NyYmKAnvJA2ufZhrziSVYJTAoaYI3Zqehe3qg+V8ZLxTHnWWQflCXM1lIZddPoAQ6jay/Ot5AG1zgHHIuVmWUriRaftHHQynXY+IB2v52xecVcMU+YQrDUqzIrhwFYr6wDAbjyY4TuY/FFUlPls1I/ZtUyx3U2sQ6ghWNjYXNiRvip40qM2ypY8wevFSrSBZKbsgkYDBjZTcmwtYHY9Cb7jAarlOXJTwxwRAiONQigm5sOm/fjMua+URDMsrqLHtHnEbG+2lCCu3duTjnxcuc01Oc0/KCnTpdqRYx2aoxHqhibva4uSATvYjYHlzMzCWpTJJ4AqSzOJED7qrOqEXt1Av9mA0bivhamzCJYqlWZFfWArFfWsR1HkTixyugSnhjgjBCRqEUE3NgLDfvxlHEv5ZyhVrnrhWxB1E0TJoADfN62F7LcWsSNiL4sOMOL6oV2V/AyWjqotYiJCh9QBUubEgAG5t3DANub8D0dTVx1sqsZ49OkhyB6pJG3Q7nHDiP4ZNVwU1OTFThS9TKUVg67ARLqBBJ3v5YowmZ5aaisrK5aqmWJnMYTSe0uNKp81eu9/dvfFBQSZnVwit/LcFPI6646UaNIB3VWJbYkeKm2AZsy5O5VK5cRNGSbkRuVX3DoPdi24b5eZdRMHhpwZB0eT12X6Jb4p8xhKzzmRVNkSVsChJzKIZWAuIzvdwNxuQoF721Yv+A6GuDxz/lVcwpHU6gUClWtcaTdjseoJHswHhymDOZKha7LXhNPJ2ccrHS0i79CLXGwPePW2PXHuVcnsrhkEhiaUg3CyNqX3r0b2HFTwrxZWsmduWM7UsjCBCBsAZNtgCRYD+GIXAT5lWJHVw5yszalM9K8YAUX3W4vY26EKB54DYgMe4MGAxrjKlXLs1krqijFXR1SgOezDmJ1sL2YWF7DvF7nwxa8McTZbU1kUdBld7El6jsFjWIWNjcAm5Itbbr1PTBgwFWnEEeUZ1mD1iSLHVBHidULBtPUbeZt5W3641bJMyFTBHOEZBIoYK4swB6XHccGDAZ7xpHPl+apmqQPUU7Q9lOsYu0dvlW7xa3gNjcjCzx3xpT5jU5YKcS/m6pC2uMrsWQD7cGDAXvE+Y/k3PhW1CP8ABZ4BH2iqWCsO429nTrv5HFdV56K3iLLZo4pEh0MEeRdPaC0l2UHcLc2ueuPMGA2vGWZAp/0nrTbbsB9yYMGA1PGQ8APKlXnjQpqlBYxqejONeke9rDHuDAKSZlTT5XVPUrNUZqVkD642cxAN1XbTCira52sbjFnnmZJPkWWiPUeylgjYlSBrVRqAJ+NY7XG18GDAMPECn/SvLjY2+Ctv+7U4l81Afh+T7f8Aih964MGAps1zaFs4qYs27UxR6fgkGl2jcW66F2lc91wd7juxB5eOs1Nm2XojpNO05RDGVCAqQuvayb2FjgwYCdwBx1HS5emXSQTtXRa4xTrGbsSzMNzsoAbcnpYnwwcCUEtRw7WxIh7V3nCp4tZfVHibi2PMGA6cB8YUstFT5RLDOZnVqeWMIRpU6gzFtiBp8Nx9uGvKeVeWU00c8UTiSNgykyMdx5E2ODBgKjmFwvVRVkeb5cuudAFmht+kW2m4+cdOxHXYEbjEeDnfTAWqKSqimHxowobfwBJU/wAQMGDAS8s49rq1Kp6agkiijp5GhkkBJklFtAAsB01bAt0G4xnGa1lHPk8rETVGZtYzySI7tHaQFrsRpijsNItbw8cGDAMnFGZJUUORtFqKrUwISVIuVVQ1r9Re4v02OGL0gh/qr+3j+5sGDAWfM0f6jn+pT71wkcV1HY0HD9QUdo4VjZ9C3sNEfuBNja+DBgJHGfGv5Zh/J2WwSyPMy9o7ppWNAQdzvbcC5O3hckYmZ7l3wfN8hgBLCGEx6rddK6b+XTBgwGgca5Ia2hnpgbNIhCk9NQ3F/K4xknD/ABXltLCtNmWV9nUwKEY/BkbtNOwa9hubXv0PUE3wYMA3JxbFBQLUfkmSOllmZHiWMXEdjaV00hSGsBYm2/U7XVeCpIDnaNkyzLSshNUGUiMddNgehBta/nba+DBgJ/LivenOezpC0zJUlhGt7vZpdhYHf3HC1xFmlLUVVNPkkM8WYNJ66LGUXT39oB6t72vba2q/dgwYD9EYMG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http://www.univ-valenciennes.fr/sites/default/files/images/elements-charte-graphique/logos-UVHC/couleur/UVH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410" y="4861144"/>
            <a:ext cx="37719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2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328</Words>
  <Application>Microsoft Office PowerPoint</Application>
  <PresentationFormat>Personnalisé</PresentationFormat>
  <Paragraphs>61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Facette</vt:lpstr>
      <vt:lpstr>License CAI</vt:lpstr>
      <vt:lpstr>What is the license CAI? </vt:lpstr>
      <vt:lpstr>Classes and modules</vt:lpstr>
      <vt:lpstr>Advantages of the license</vt:lpstr>
      <vt:lpstr>Advantages of the place</vt:lpstr>
      <vt:lpstr>Valenciennes : a dynamic  and lively local area </vt:lpstr>
      <vt:lpstr>University de Valenciennes :  2 campus </vt:lpstr>
      <vt:lpstr>University of Valenciennes :  Facts and figures</vt:lpstr>
      <vt:lpstr>Thanks for you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CAI</dc:title>
  <dc:creator>Agathe Mottez</dc:creator>
  <cp:lastModifiedBy>Dorian Playe</cp:lastModifiedBy>
  <cp:revision>33</cp:revision>
  <dcterms:created xsi:type="dcterms:W3CDTF">2013-10-22T16:34:40Z</dcterms:created>
  <dcterms:modified xsi:type="dcterms:W3CDTF">2014-12-02T16:14:05Z</dcterms:modified>
</cp:coreProperties>
</file>