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2017.03.01.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97544" cy="6885384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18864" y="2780928"/>
            <a:ext cx="8229600" cy="1143000"/>
          </a:xfrm>
        </p:spPr>
        <p:txBody>
          <a:bodyPr>
            <a:noAutofit/>
          </a:bodyPr>
          <a:lstStyle/>
          <a:p>
            <a:r>
              <a:rPr lang="hu-HU" sz="8000" b="1" dirty="0" smtClean="0"/>
              <a:t>Japán ösztöndíj</a:t>
            </a:r>
            <a:endParaRPr lang="hu-HU" sz="8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65312" y="442798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/>
              <a:t>Yokohama National University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65312" y="536408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 err="1" smtClean="0"/>
              <a:t>Josai</a:t>
            </a:r>
            <a:r>
              <a:rPr lang="hu-HU" sz="4000" dirty="0" smtClean="0"/>
              <a:t> International University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554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95217" y="121424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Yokohama National University</a:t>
            </a:r>
            <a:endParaRPr lang="hu-HU" sz="3600" dirty="0"/>
          </a:p>
        </p:txBody>
      </p:sp>
      <p:pic>
        <p:nvPicPr>
          <p:cNvPr id="1026" name="Picture 2" descr="http://shisetsu.ynu.ac.jp/gakugai/shisetsu/2campus/syasin/photo/tokiw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22" y="1916832"/>
            <a:ext cx="41818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png;base64,iVBORw0KGgoAAAANSUhEUgAAAM0AAAD1CAMAAADES4GbAAABL1BMVEX///+q/6qs/6yu/66r/6yq/6nR0dH5+fnLy8v8/Pz//f+w/7Co+qib55vn5+eO0Y709PTy7vGIyIik9KSY4Zjb29vn4+eFwoXSztGj9qLh4eGGzoWL0YuR2pGhp6GAuoCDoIO5urkAAACprKmPnI+e6J59oHyho6J1sHWX5peLlYvd2N2I1IaLoot/vICa7Jt2jXdzpnNzsXPIw8h4oXhjmGOAxoKWmpa2u7Z9v308Oj1zhXRvk25zuHNwdm9ZcVqFiIRCWEOEm4VNdUs5WThwn3Cbqpq0r7RMfUpCRkJcjF6trK6EtoRxinFiZWOJq4ljimFlomSTnJNSb1NRXVJ4dnhniGY4aDpokmcjNSWjm6J9hXxihGKSkpIjIiNLUEqAf4B6cXk6cjkjTyJfbl7mpc5kAAAWDklEQVR4nO1d+1/iyJZPTlUEISGkEggRQmB4yEOJAUTd1js9zFV3bJ3p9u70uP24M7s7///fsFWVBNBWcdQQcj/3/GDbDR3OoU6d8z2vKkFYO8p8PNbi5uHlVL1mP7WboY6O83Ez82LavWE/N3YQFqWrTNzcvJQOq5tUww5dEEUsjUtxs/NiOvYKQtUSGSGvGDc3L6Wb7jvhTPQJ11Jxs/NCytXzQt0GXxr9Om52XoN2g8UBoxE3K69ApQoE4hwl3xIIQg2Hq9NOvJ1mNjqUxu3FzcvLqa/OFsf9HDczL6aiGWwcKo71JunK1ldn0lBxrhLuRUtdPJNGxOCN7nmPtrVytp5J9UVpKMYpV7/VttqXGBh7Fu1K4i0Ct3bX8TTccSys/XXaqMBtaSiirtTSi28ZkexNXOz9RUrbd6WhyyP1ivVm+tx/R/8SHaUff8ja0IKBXiDFdMV/dA/4G8YYH8TN5VNJu7xPGgwYi2B/6meKYxGX+3Fz+VTKj++TJnQ/k44jUaudGJ/a/8YK3JIH6KvJkSZzbT0iTCDSSUJSVLlj97GlCcjqbWzGzelTqInxcmFEbJUTYdV2n7AyTNeO7kNva0dnT5MGu9STblTXPSVaXW4D/MVpC5p3shE3u0voPlxzH6HOu+nx2sMb7ehp0lC7Vl7XrTNq1AN/qDlPkgaLR+16vDw/SFsnUhgxj8rLpaE23P1jfQNsbYCozd3b/yqMhmipMNBFcBU3y49R1aUAGZA1LD8qDJYsSZK6v3pXa41swigAHlUzMN6eV5u7e7m42V1GT4CaItrZjpvNp1Hxcvl2QeV3cbP5RJpK/zrCNA4eDdB8YSbr6l5uk7a9oy8KI4n3BAWQEGGqngF4wZphkLpluCMPtqpx8/kk0jqIc75TxphtHtDb1XTpyr1tFdDl+rr+Rcp02KLg01F/jxlpsPY4YNseogXtAzsZeiYIHl0FbDM4vAcYZgGy1juCmb5BUrLOdYNllMZsQbQbqbMA8ou9cPskZdcIQpsplOWvSKFZuPVaqd0VuR66ax+WMdK2hKbEvn/ngcCr3rYlSIg0Ra8paMcWZr6xoRXv7UQZTSsYuusaZS5So0v3Q6rnMnfTvSw3739XqWY5ax0ABLTlY/s3fG8AuA801mSqD8i5llQcBMFNd/uBQkaiuqG4XROpt7HM5DcKaWxtsDh0AWUvklLKeJDeMUiDx8X68cl+Yfnb15yOKbaRxgxWakmwXY9TaggUVv4rtKIxKk4Qxh3WaZK5ribKet1Lx6LU5qb5syQd9zMJ17atWo1L0C9TSObU9pMRmC2jc2rbACGSeGly1/1+pioBnhB0mXBVE4TDrjqpN11nd6Nq/ZJ4B0qXRawWDumqlHaSvzZ1G0NNyPdZTbqSmB6ahyhtAxzlR8Op5qFK4q3AGcbYrX9yxfcKJF6aDIsJELERCwsSrmnF+tTAfs6W/ewexs3QS6iw7y7mNUXYjZujl9D77J1ywCDJePoGAd0tgEWQgyU6SkR/0/30qUJUlai6TgihsBODrE6SkD+7n867SLaQrqp6VpVBZ4IleAQvc4xFLDFdA6JQmUSmdB/j5urZdO4GlQ2ZmC2/LICGcTP1bGpIYW0TzSo2icg830tXQVUQFprU4W3cXD2TSmHXE5jz2i3sJNLpVD+GSyNidRESJKQL5TY1LSvsFgCyUIiGdtycPYe0ZqOn40DTFvFNYprr71C4cRatgAhHCXWgmdo90ohKUosfTQic5612m6SOsJ/xMA1MeaG7BuzzuNl6JvHZAVDUxVYh3P0aN1vPowwfhoKKvCBMcppR7lKft6dj/da2QacJTRL2ULBTjMV9s9Ydzw+TFjZ0IwKz9k7cTagROJ8QmY0/0mAtUDUMGHUSqmjvQCdE0WnwafqLhBVTnyQSdFKa0hBaNlQ7a3Rsmbd4EnTzNm6unkset2jINlWkENISUUsV9+Nm6rnUDzAnGgDLPhmEmGJyj375GphlMFrsN9BlQOOERgOzBigqjRLIhaWktHF+Q1ezCGAeqyVWmu1K4DqxPs8KwDRutp5HJaIGYbSIwrUBgLO4+Xoe7Uoo3DeYcAwN2DwWjxMx0n2X8peAlUAcqmkUpeHKtJSZniaoeagxGwoomiAhxeaWWdX5CtXoP6cS5G7qR7PCpnYJqOJrGDL5H1aS2mspbRy5M2lKFRrU+C2qLW7SICGTKTPaRZV3wYhjsSaDYXBhVD8pYCUMOmsekoOprZIniVDh2wUc22alTyshk3YzaqhowiKxzDZh6F/FfMjD1Cl+1sFKWv223rX26B+lseXnNhwDASCCqFROhSQsU5P77aSX4XkavlGw7CjErBC2TqLVQgnrvd3M8YC/h6QAz7BeATnoFMCilDAL7ZMXJNIr3EDPJ3HxL3Fz9gzqT3wvI5q6eIsgAdJojdt9Tf1TbgEswzTEpEmTqp9at2tLvGCDFWLcnbkVYbze8LlYbXeRVVs8R+ecn/ICqnzPPPR696jWBxZAdrC4NNUKlwKI/I0w6y7NFANdmYXB4EyzG6Q0Wz7gpBZ6rnDrXejQPHA703lCqdQcz08U490OyCYTEqZrRGmtg+iMlx3Ou05TB4SF/eGJIraLQXZaIshEgSRII2xLaBhWl0vHEmVaNnn2HNuGKiMf0rBYDVONE7G73iHBuaQQ3mx2ULuwdYUCTFOWByDhlqp0HJNCGg4E5A7G9G/ymh8IPXIdnlBqulmiEFU1Bi2qYgYSHYqazVmLjaKaDkaVP+NmdwnVO8Aq/zRmBtVEYCjsqAekOkRn09EzeGa0AGOsrHtX2tQEcKpnY8oySzTzA0QkHQi73gIms8M4eBIahmvtbNjwBoHAjIHRCnyKSsNMP+vUmmkal2bNM7b9o+ysbh620YBhhO5SdoK8rS+NteaV26kks8wSc/ezigYQqm5S+KvvZfiL665oIxuYNGDY1IqpcqholRBuBsuFkcFgAXjxcaotP12y3wEKxhCYhq4rzrxfS++ECsZq6wAtYrMFQvFVOzc67WXHmPU9fsDugOisXxvNq03AlwljGcmEdd3bflogxtTgdXZJy3L+q8fam7Mm+FBZnHfU+g1CrYFqEtNwQAxSHG5cR/AU0v0vS7rhepJqqjY1YP4ZVVDR8eLa0LXKAjPe6vw8u5hSg6X//b9lZ7L0J8yOKZXwwEqw5/kMKg2oTtAjJHfCcADFZdO2l7bCsUMD6MY+BSzdlQZjXTVbsyVB71FwxBha11s7tBPf9tph4DJvD5Z1kVpkKkFoplWvxbpsdF1e2wb1tg+PkRPwTMJtI5s2IXT3u4bCWp+YUMSgW4yoNlFqcbP9ANVd1qMFyOa7AmbBpUhDGkpIUYlBiKFQMio8dwsYqcN1AtHa4WF4W8hoSG2AYpOBjwD0wD5jnWefJEnEpp7FChOHqh2IXGZx8iZW/kPSisVCYTR2u0EbRvGDk1VtRRdnfSe+CcP6rN0REwNRAshOBgarR6NysxTHwaLF6lljAdiUttuXA5Oc0jg5qFjUKdw0ncXRRxhw2wZkBnCwbhJG6tGB1nPZkEoc3rPYaDuW1D3PnNdq143qbm1sKzb9ikEfWFAZNT6O+l87uqnK6mLXKY2VmRi6OosQEEU8LOkhfxa2PCmmqY5Cx8JMzb2OS1mQLQmz8Tm/ekkAzI4ycAa2TVUMsbA/cDcU9PNF0W2KA7DO7ICj+y3qp0WNN0RbcQwOaH7pRVYRT1KCnyDnoaOqgkQRSwVlTT/RrEsUuih+bMYnn0C3FQUq5oAQj1k5+gQaou357jWGI99GfgsWKASw6ZCWwRAkde4sd9FBzPODTC5tX8YWBtW0nYmMqUmm4BPrjqiYWJURIJE+AE2GXemPd34FdPU3jWTe2CgQBjHPIVMX6Oiyzu0wUMBi8WSs30TPmrR0uoQI0b1e8WxFJhUkQsvg6XT6it7uayOn+z/cJaGjlaO0a5ZEBopNKAA2mXenrhwqxPMxGN1BJjPJODDH1Gh1gPkWqlAyUhSPz3QBsZmKymaLnyTQO2WHj1ONW3XFU2t2mREixCaOqrZmxkk1ZifT6qz0F0pjKHQDzV7CNAYIhJa8SwWB/Zll29MaO7S/Mm6ueGn6YwkCw0q3gTkrUyx0/YlY9ugK+f+CDQUM2w0xDfUvEJi3dlH72YAwOtOGMC6tui+1xGJJDEbA+zyzZCuLfsVRWwpvoaO6RIOy4+3TcExgFupIVaE0wbgbSDPqehEYgM36Y8545CCWe1HDhTAXpJkLwzIyBtFbdGtQYTCU+80wFiOzDFQz55+SVPOfnNuL4gKLN93awy+eDxDdE61WCOwXhjNlFeb1MRYZK0bW1AcslYE6mZ7IcAJ9fytcQbbdqTS42xBy0eGyDnqo3lBqtm02tLA4H1NZCPPF7lHbs3hVJkvNLxVb91geBijDJftmMqH/GGomcL9CpZFqGSF9EdXRfKPu0QPq27+gFoiNxyxoFA6TfRTk7DXqWib1bkgRcXePbhPqX2yHic6uG81d/JkfvREtDuWo+fBP5Rx1s4R+WvpDVJmNKvp0/wvaaZaN+7UWQWQYqFA9m10pql1ffGgIVYsaCuSnaJB/Bfl12fKursb75fLp8cnQL09/LH8WNqO78GXzV+/bVrd6411fu8qyUUwwbxfEZRMoKsPZm/N6IM75b4zRM4t6eUlCAw7dbmiEsPl9079zpE9XQwtCf/Zn/utBVNfxVHf+6+6jM82uhAcnoo+O2bYPO/0pxELOl/ansd3pC1/4iFmm12UFi/4RsnWWNc+arM0pO+k95knSUbUKt7+dgR9RUCZxkAyOYl5SJrn+UCCv6s6Efd+Z0Xm17n/b2xbb3sU2Enn7OQ1wGOCniOU4hngyc+p9Ay027NlOsQ2QHfT9aFdEknn2w49HI56PyEx3JNdjbqrgwYmWOjg1CGE6BkT24Sksy/BGQ+lvbWV9fusRq37L+/+RSg93av3U/t/4/qVxJzXLkDXO+sU3EuqODsoGtX48LmOVDgrIKr9cDNekKfjMDzyYMByzexmhdkwRVarkq/suUKxDLRgZDO3PNaeZqrusGmCzYIdJ0zV3S8L2uhxXn+5eniKgAbM0YVgeecJmcy9P1SsA79s2S/QpOiAknbFzNtnpJ0ECgMam7nbMq7LVCzePdt7e3f57ujTc+XzWPBvtdxHOngrsqGZtau2MhGJRG91UdJmPaoqww1XvmsnBBgIoXlbEWty3oVW7gTvY8FyQ9ElR0Pw9rNVPrY57+T7NTtIA1Ll2iGMrsxAH+3k0ttFYCRODI0L8x+43wiON3zKLBO5CA2NmfFU9o38v+sAeoSzy9Pn9BxP2H5uIaxp9bQDQjV0aIXB1Pf8S5LCAn2c7+fPGd2zzswSzyKYziaoTsxUceAI7LONSLyO6LiohpwDlNen/KV5Mf/djXuCDl/2D3/nX/M/8JgNtDBuz8guNAVgx2fAzyB7PH406PK2ETN19APStlhq9FI1I/CiGur7hXn17mK0wVnNp3nDKzJYROCIsAY8owd4LrEffn3RC5H2sUjCiipQuux8J4ekYyjS1v0hnDrLmv0G74Te5oDDuZG0MFJDi8dzd+3c/iFLselb8eHb2B0HUI6IBFQcrFRSU81CNva5ttHkCRg4ngCTXBdbBQBZKYoUj9n/W4OSG4wmWPD/DkvVY7DvLSvBN0ejsc3OG/forYLJbr3ssNLgVcaXbNkad2M/c7O//lNX9aB86lOEw1oTK39gXvf3hrLjN7g/y00tgj9mKaG26c26vQyZdG8cujLCZ25paLL8EboU6EjYT4/dYyJe1s8N8fosN0LkAKkvRgJf2ZSh66Js+rEzMA44Fv5dKe49VHcj2lyzYRB0o5sCvZGCLA+Hc1icvazBMKcGs96H0YV1gZUi5yyGvVza9nwnRy8X+kDoU2TR1MP3eK9Sm0mjfjU51wvUMLbQFr91dyJ92xgwhaifZXxquetQQ9oPJpXl3/D41BGnhTGXKJ6G1vfY03y/996+/+aXkq+zVuY0Gff8SF9HvHvV/ecMxT0/l+G1nbU812tsZjoTAKhU9sLOInFxl3geZTMmUQeJXu/GukesdGlzj7qd1U64ZDVB37i+qkuh9VrMnQrHjO0hVVR1ZVlU04Rsl3//axevcsdicjubf9JnY1oomDcuu+T2ISDUQyESVW52D4E1nEuB2Qo7NuKa2qzRun//N44Uzv7pBXU8lsMKpBnWNtQ9bjz9lXSifEqrjA+3T9/19NO/5xbPAa/OtRrFpPSHSUHxDsl/Mbq8q+hlOv9pfi5ur51K9m/3xsnzu+PXWoLQXz9ngmyGlHqLNW3TPI0Y70lTr74E4lwa+zYJGSLnCRprSxrPo7sPq5Wle2Pav1ww0bXXJlxQVZCv/iomrjX/+oJ1PEGE9cX5MAOaKknyF9MZrg+/Nwtf9SmWiDyo2cfgx1KsZxE6l05EkExsWq7rqvC2A6Zu7AoRJZYnoyVXeKyOSMO+3ggNnN6KRZaMRSjM7lyn6EZ9cPZqEdf4gzeocvhT+GDOOXNHuKRy9Cm38yCDLlK8NgM51DSIOzPIRLYwgvKmxn7kpXRxsqsjws1GRHsqyFV3DYOC3SraY/fHTZ7o4ihS0XkRFhehvWSx1wf5dZ/lMtSXCcYSftBE9GO/3LKj1yywiMHQcZUJ5BcKkBzqmC9KzMNavhtmL6Mp9hRWESaUywmCPMh2Aj1q/F51i56Lrslmg62FZRFeZMWA3yhucUitKkWb6byRPOwIYRPmBr/zsxzbEwahJg7QoJ5U2Xnc/5n7Ks/bdB17tn1RqUXbC519707CSbOfLQ59WjbYE87p6tsnarLbacQ3zFl63yyv/U/WXsz2w7wn5N+th9iO6lOZrK3Hu0ATJuW/B86wAsL1RyFX3oqqRvbIJoKRNrfHD2pvfrG+TqM7L2nztpUldX9rHj6fJziI7KedVlqaxgIu0iXG+ZFvsdqNynq+xNNp/Lkyd93fKD0Rhb3NCnoWbpXItIiuw9SoGLT9/SmbPeCikLKTSH3aucsKuFdXSvGoO8OefBKFYfmTmrSkh9E5oTKOKBV7VBnwtsOrz5GEQ1j+SdiJMbUQw1/HuMTVKV6MEz4Wnr/lm9GmDl9Kjira5tViGKfzw9gXy5FfQJJ96FD3n/35L2NzhCzjaWkFXw5Jtk3s125NbxWxvhMNdt6nwdhUfEnfP96vSSjI1K9Kz1w9tHqD8alJCq5FmVd2Lq5HmpxV1acVwJkKEFL00Wytsko1amtTB2xWO/UUtzeZKW4D/vW/Wl54hzWbuYEUI4i/TM6RJfddxqut5XdFfkibvB2ubx8O99QSrT5WG35CR/9UXYm1blh+QJnUXirxJxI0eD0jz5+1DIIrbO4m4HfsBaeYRdGGvqgkXbu0lH5JZlWou2ze5pmVdCzXygqUpHv7yfkUmcJk09WNzvCXknt3ilxrtmpa9qk231KZltBepyfaOhPn5DYerOMt0qTQva1gpXGSz/unIvVVgqKWf0VxyHPDjVL+4OF0hFFyuaS8qG23V/rHKU00i/eL+H+Yp0mKPz5z+AAAAAElFTkSuQmCC"/>
          <p:cNvSpPr>
            <a:spLocks noChangeAspect="1" noChangeArrowheads="1"/>
          </p:cNvSpPr>
          <p:nvPr/>
        </p:nvSpPr>
        <p:spPr bwMode="auto">
          <a:xfrm>
            <a:off x="155575" y="-2484438"/>
            <a:ext cx="4333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2" name="Picture 8" descr="http://free-illustrations-ls01.gatag.net/images/lgi01a20140424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0574"/>
            <a:ext cx="25897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. sz. felirat 6"/>
          <p:cNvSpPr/>
          <p:nvPr/>
        </p:nvSpPr>
        <p:spPr>
          <a:xfrm>
            <a:off x="4853922" y="1916832"/>
            <a:ext cx="4181834" cy="2952328"/>
          </a:xfrm>
          <a:prstGeom prst="borderCallout1">
            <a:avLst>
              <a:gd name="adj1" fmla="val 49930"/>
              <a:gd name="adj2" fmla="val -2107"/>
              <a:gd name="adj3" fmla="val 58730"/>
              <a:gd name="adj4" fmla="val -338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058574" y="4196475"/>
            <a:ext cx="1278959" cy="760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226601" y="5157192"/>
            <a:ext cx="6691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College </a:t>
            </a:r>
            <a:r>
              <a:rPr lang="hu-HU" sz="2400" dirty="0"/>
              <a:t>of </a:t>
            </a:r>
            <a:r>
              <a:rPr lang="en-US" sz="2400" dirty="0" smtClean="0"/>
              <a:t>Economics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College of Business </a:t>
            </a:r>
            <a:r>
              <a:rPr lang="hu-HU" sz="2400" dirty="0" err="1"/>
              <a:t>Administration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College of </a:t>
            </a:r>
            <a:r>
              <a:rPr lang="hu-HU" sz="2400" dirty="0" err="1"/>
              <a:t>Engineering</a:t>
            </a:r>
            <a:r>
              <a:rPr lang="hu-HU" sz="2400" dirty="0"/>
              <a:t> </a:t>
            </a:r>
            <a:r>
              <a:rPr lang="hu-HU" sz="2400" dirty="0" smtClean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 </a:t>
            </a:r>
            <a:r>
              <a:rPr lang="en-US" sz="2400" dirty="0"/>
              <a:t>of Education and Human Sciences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802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58571" y="1331476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JOY Program</a:t>
            </a:r>
            <a:endParaRPr lang="hu-HU" sz="3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90619" y="208291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TOEFL </a:t>
            </a:r>
            <a:r>
              <a:rPr lang="hu-HU" sz="2400" dirty="0" err="1" smtClean="0"/>
              <a:t>iBT</a:t>
            </a:r>
            <a:r>
              <a:rPr lang="hu-HU" sz="2400" dirty="0" smtClean="0"/>
              <a:t> 80 vagy olyan szintű vagy japán nyelv(JLPT N2)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90619" y="2627620"/>
            <a:ext cx="524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JASSO ösztöndíj (80.000-Yen)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90619" y="3275692"/>
            <a:ext cx="624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Jelentkezési határ idő</a:t>
            </a:r>
          </a:p>
          <a:p>
            <a:r>
              <a:rPr lang="hu-HU" sz="2400" dirty="0"/>
              <a:t>Ő</a:t>
            </a:r>
            <a:r>
              <a:rPr lang="hu-HU" sz="2400" dirty="0" smtClean="0"/>
              <a:t>szi szemeszterre: Március 10-ig</a:t>
            </a:r>
          </a:p>
          <a:p>
            <a:r>
              <a:rPr lang="hu-HU" sz="2400" dirty="0" smtClean="0"/>
              <a:t>Tavaszi szemeszterre: December 10-ig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1581797" y="5579948"/>
            <a:ext cx="399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http://www.ynu.ac.jp/english/exam/joy/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74595" y="493187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JOY program bővített információ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52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080120"/>
            <a:ext cx="398192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15616" y="119675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/>
              <a:t>Josai</a:t>
            </a:r>
            <a:r>
              <a:rPr lang="hu-HU" sz="3600" dirty="0"/>
              <a:t> International </a:t>
            </a:r>
            <a:r>
              <a:rPr lang="hu-HU" sz="3600" dirty="0" smtClean="0"/>
              <a:t>University</a:t>
            </a:r>
            <a:endParaRPr lang="hu-HU" sz="3600" dirty="0"/>
          </a:p>
        </p:txBody>
      </p:sp>
      <p:sp>
        <p:nvSpPr>
          <p:cNvPr id="5" name="AutoShape 4" descr="data:image/png;base64,iVBORw0KGgoAAAANSUhEUgAAAM0AAAD1CAMAAADES4GbAAABL1BMVEX///+q/6qs/6yu/66r/6yq/6nR0dH5+fnLy8v8/Pz//f+w/7Co+qib55vn5+eO0Y709PTy7vGIyIik9KSY4Zjb29vn4+eFwoXSztGj9qLh4eGGzoWL0YuR2pGhp6GAuoCDoIO5urkAAACprKmPnI+e6J59oHyho6J1sHWX5peLlYvd2N2I1IaLoot/vICa7Jt2jXdzpnNzsXPIw8h4oXhjmGOAxoKWmpa2u7Z9v308Oj1zhXRvk25zuHNwdm9ZcVqFiIRCWEOEm4VNdUs5WThwn3Cbqpq0r7RMfUpCRkJcjF6trK6EtoRxinFiZWOJq4ljimFlomSTnJNSb1NRXVJ4dnhniGY4aDpokmcjNSWjm6J9hXxihGKSkpIjIiNLUEqAf4B6cXk6cjkjTyJfbl7mpc5kAAAWDklEQVR4nO1d+1/iyJZPTlUEISGkEggRQmB4yEOJAUTd1js9zFV3bJ3p9u70uP24M7s7///fsFWVBNBWcdQQcj/3/GDbDR3OoU6d8z2vKkFYO8p8PNbi5uHlVL1mP7WboY6O83Ez82LavWE/N3YQFqWrTNzcvJQOq5tUww5dEEUsjUtxs/NiOvYKQtUSGSGvGDc3L6Wb7jvhTPQJ11Jxs/NCytXzQt0GXxr9Om52XoN2g8UBoxE3K69ApQoE4hwl3xIIQg2Hq9NOvJ1mNjqUxu3FzcvLqa/OFsf9HDczL6aiGWwcKo71JunK1ldn0lBxrhLuRUtdPJNGxOCN7nmPtrVytp5J9UVpKMYpV7/VttqXGBh7Fu1K4i0Ct3bX8TTccSys/XXaqMBtaSiirtTSi28ZkexNXOz9RUrbd6WhyyP1ivVm+tx/R/8SHaUff8ja0IKBXiDFdMV/dA/4G8YYH8TN5VNJu7xPGgwYi2B/6meKYxGX+3Fz+VTKj++TJnQ/k44jUaudGJ/a/8YK3JIH6KvJkSZzbT0iTCDSSUJSVLlj97GlCcjqbWzGzelTqInxcmFEbJUTYdV2n7AyTNeO7kNva0dnT5MGu9STblTXPSVaXW4D/MVpC5p3shE3u0voPlxzH6HOu+nx2sMb7ehp0lC7Vl7XrTNq1AN/qDlPkgaLR+16vDw/SFsnUhgxj8rLpaE23P1jfQNsbYCozd3b/yqMhmipMNBFcBU3y49R1aUAGZA1LD8qDJYsSZK6v3pXa41swigAHlUzMN6eV5u7e7m42V1GT4CaItrZjpvNp1Hxcvl2QeV3cbP5RJpK/zrCNA4eDdB8YSbr6l5uk7a9oy8KI4n3BAWQEGGqngF4wZphkLpluCMPtqpx8/kk0jqIc75TxphtHtDb1XTpyr1tFdDl+rr+Rcp02KLg01F/jxlpsPY4YNseogXtAzsZeiYIHl0FbDM4vAcYZgGy1juCmb5BUrLOdYNllMZsQbQbqbMA8ou9cPskZdcIQpsplOWvSKFZuPVaqd0VuR66ax+WMdK2hKbEvn/ngcCr3rYlSIg0Ra8paMcWZr6xoRXv7UQZTSsYuusaZS5So0v3Q6rnMnfTvSw3739XqWY5ax0ABLTlY/s3fG8AuA801mSqD8i5llQcBMFNd/uBQkaiuqG4XROpt7HM5DcKaWxtsDh0AWUvklLKeJDeMUiDx8X68cl+Yfnb15yOKbaRxgxWakmwXY9TaggUVv4rtKIxKk4Qxh3WaZK5ribKet1Lx6LU5qb5syQd9zMJ17atWo1L0C9TSObU9pMRmC2jc2rbACGSeGly1/1+pioBnhB0mXBVE4TDrjqpN11nd6Nq/ZJ4B0qXRawWDumqlHaSvzZ1G0NNyPdZTbqSmB6ahyhtAxzlR8Op5qFK4q3AGcbYrX9yxfcKJF6aDIsJELERCwsSrmnF+tTAfs6W/ewexs3QS6iw7y7mNUXYjZujl9D77J1ywCDJePoGAd0tgEWQgyU6SkR/0/30qUJUlai6TgihsBODrE6SkD+7n867SLaQrqp6VpVBZ4IleAQvc4xFLDFdA6JQmUSmdB/j5urZdO4GlQ2ZmC2/LICGcTP1bGpIYW0TzSo2icg830tXQVUQFprU4W3cXD2TSmHXE5jz2i3sJNLpVD+GSyNidRESJKQL5TY1LSvsFgCyUIiGdtycPYe0ZqOn40DTFvFNYprr71C4cRatgAhHCXWgmdo90ohKUosfTQic5612m6SOsJ/xMA1MeaG7BuzzuNl6JvHZAVDUxVYh3P0aN1vPowwfhoKKvCBMcppR7lKft6dj/da2QacJTRL2ULBTjMV9s9Ydzw+TFjZ0IwKz9k7cTagROJ8QmY0/0mAtUDUMGHUSqmjvQCdE0WnwafqLhBVTnyQSdFKa0hBaNlQ7a3Rsmbd4EnTzNm6unkset2jINlWkENISUUsV9+Nm6rnUDzAnGgDLPhmEmGJyj375GphlMFrsN9BlQOOERgOzBigqjRLIhaWktHF+Q1ezCGAeqyVWmu1K4DqxPs8KwDRutp5HJaIGYbSIwrUBgLO4+Xoe7Uoo3DeYcAwN2DwWjxMx0n2X8peAlUAcqmkUpeHKtJSZniaoeagxGwoomiAhxeaWWdX5CtXoP6cS5G7qR7PCpnYJqOJrGDL5H1aS2mspbRy5M2lKFRrU+C2qLW7SICGTKTPaRZV3wYhjsSaDYXBhVD8pYCUMOmsekoOprZIniVDh2wUc22alTyshk3YzaqhowiKxzDZh6F/FfMjD1Cl+1sFKWv223rX26B+lseXnNhwDASCCqFROhSQsU5P77aSX4XkavlGw7CjErBC2TqLVQgnrvd3M8YC/h6QAz7BeATnoFMCilDAL7ZMXJNIr3EDPJ3HxL3Fz9gzqT3wvI5q6eIsgAdJojdt9Tf1TbgEswzTEpEmTqp9at2tLvGCDFWLcnbkVYbze8LlYbXeRVVs8R+ecn/ICqnzPPPR696jWBxZAdrC4NNUKlwKI/I0w6y7NFANdmYXB4EyzG6Q0Wz7gpBZ6rnDrXejQPHA703lCqdQcz08U490OyCYTEqZrRGmtg+iMlx3Ou05TB4SF/eGJIraLQXZaIshEgSRII2xLaBhWl0vHEmVaNnn2HNuGKiMf0rBYDVONE7G73iHBuaQQ3mx2ULuwdYUCTFOWByDhlqp0HJNCGg4E5A7G9G/ymh8IPXIdnlBqulmiEFU1Bi2qYgYSHYqazVmLjaKaDkaVP+NmdwnVO8Aq/zRmBtVEYCjsqAekOkRn09EzeGa0AGOsrHtX2tQEcKpnY8oySzTzA0QkHQi73gIms8M4eBIahmvtbNjwBoHAjIHRCnyKSsNMP+vUmmkal2bNM7b9o+ysbh620YBhhO5SdoK8rS+NteaV26kks8wSc/ezigYQqm5S+KvvZfiL665oIxuYNGDY1IqpcqholRBuBsuFkcFgAXjxcaotP12y3wEKxhCYhq4rzrxfS++ECsZq6wAtYrMFQvFVOzc67WXHmPU9fsDugOisXxvNq03AlwljGcmEdd3bflogxtTgdXZJy3L+q8fam7Mm+FBZnHfU+g1CrYFqEtNwQAxSHG5cR/AU0v0vS7rhepJqqjY1YP4ZVVDR8eLa0LXKAjPe6vw8u5hSg6X//b9lZ7L0J8yOKZXwwEqw5/kMKg2oTtAjJHfCcADFZdO2l7bCsUMD6MY+BSzdlQZjXTVbsyVB71FwxBha11s7tBPf9tph4DJvD5Z1kVpkKkFoplWvxbpsdF1e2wb1tg+PkRPwTMJtI5s2IXT3u4bCWp+YUMSgW4yoNlFqcbP9ANVd1qMFyOa7AmbBpUhDGkpIUYlBiKFQMio8dwsYqcN1AtHa4WF4W8hoSG2AYpOBjwD0wD5jnWefJEnEpp7FChOHqh2IXGZx8iZW/kPSisVCYTR2u0EbRvGDk1VtRRdnfSe+CcP6rN0REwNRAshOBgarR6NysxTHwaLF6lljAdiUttuXA5Oc0jg5qFjUKdw0ncXRRxhw2wZkBnCwbhJG6tGB1nPZkEoc3rPYaDuW1D3PnNdq143qbm1sKzb9ikEfWFAZNT6O+l87uqnK6mLXKY2VmRi6OosQEEU8LOkhfxa2PCmmqY5Cx8JMzb2OS1mQLQmz8Tm/ekkAzI4ycAa2TVUMsbA/cDcU9PNF0W2KA7DO7ICj+y3qp0WNN0RbcQwOaH7pRVYRT1KCnyDnoaOqgkQRSwVlTT/RrEsUuih+bMYnn0C3FQUq5oAQj1k5+gQaou357jWGI99GfgsWKASw6ZCWwRAkde4sd9FBzPODTC5tX8YWBtW0nYmMqUmm4BPrjqiYWJURIJE+AE2GXemPd34FdPU3jWTe2CgQBjHPIVMX6Oiyzu0wUMBi8WSs30TPmrR0uoQI0b1e8WxFJhUkQsvg6XT6it7uayOn+z/cJaGjlaO0a5ZEBopNKAA2mXenrhwqxPMxGN1BJjPJODDH1Gh1gPkWqlAyUhSPz3QBsZmKymaLnyTQO2WHj1ONW3XFU2t2mREixCaOqrZmxkk1ZifT6qz0F0pjKHQDzV7CNAYIhJa8SwWB/Zll29MaO7S/Mm6ueGn6YwkCw0q3gTkrUyx0/YlY9ugK+f+CDQUM2w0xDfUvEJi3dlH72YAwOtOGMC6tui+1xGJJDEbA+zyzZCuLfsVRWwpvoaO6RIOy4+3TcExgFupIVaE0wbgbSDPqehEYgM36Y8545CCWe1HDhTAXpJkLwzIyBtFbdGtQYTCU+80wFiOzDFQz55+SVPOfnNuL4gKLN93awy+eDxDdE61WCOwXhjNlFeb1MRYZK0bW1AcslYE6mZ7IcAJ9fytcQbbdqTS42xBy0eGyDnqo3lBqtm02tLA4H1NZCPPF7lHbs3hVJkvNLxVb91geBijDJftmMqH/GGomcL9CpZFqGSF9EdXRfKPu0QPq27+gFoiNxyxoFA6TfRTk7DXqWib1bkgRcXePbhPqX2yHic6uG81d/JkfvREtDuWo+fBP5Rx1s4R+WvpDVJmNKvp0/wvaaZaN+7UWQWQYqFA9m10pql1ffGgIVYsaCuSnaJB/Bfl12fKursb75fLp8cnQL09/LH8WNqO78GXzV+/bVrd6411fu8qyUUwwbxfEZRMoKsPZm/N6IM75b4zRM4t6eUlCAw7dbmiEsPl9079zpE9XQwtCf/Zn/utBVNfxVHf+6+6jM82uhAcnoo+O2bYPO/0pxELOl/ansd3pC1/4iFmm12UFi/4RsnWWNc+arM0pO+k95knSUbUKt7+dgR9RUCZxkAyOYl5SJrn+UCCv6s6Efd+Z0Xm17n/b2xbb3sU2Enn7OQ1wGOCniOU4hngyc+p9Ay027NlOsQ2QHfT9aFdEknn2w49HI56PyEx3JNdjbqrgwYmWOjg1CGE6BkT24Sksy/BGQ+lvbWV9fusRq37L+/+RSg93av3U/t/4/qVxJzXLkDXO+sU3EuqODsoGtX48LmOVDgrIKr9cDNekKfjMDzyYMByzexmhdkwRVarkq/suUKxDLRgZDO3PNaeZqrusGmCzYIdJ0zV3S8L2uhxXn+5eniKgAbM0YVgeecJmcy9P1SsA79s2S/QpOiAknbFzNtnpJ0ECgMam7nbMq7LVCzePdt7e3f57ujTc+XzWPBvtdxHOngrsqGZtau2MhGJRG91UdJmPaoqww1XvmsnBBgIoXlbEWty3oVW7gTvY8FyQ9ElR0Pw9rNVPrY57+T7NTtIA1Ll2iGMrsxAH+3k0ttFYCRODI0L8x+43wiON3zKLBO5CA2NmfFU9o38v+sAeoSzy9Pn9BxP2H5uIaxp9bQDQjV0aIXB1Pf8S5LCAn2c7+fPGd2zzswSzyKYziaoTsxUceAI7LONSLyO6LiohpwDlNen/KV5Mf/djXuCDl/2D3/nX/M/8JgNtDBuz8guNAVgx2fAzyB7PH406PK2ETN19APStlhq9FI1I/CiGur7hXn17mK0wVnNp3nDKzJYROCIsAY8owd4LrEffn3RC5H2sUjCiipQuux8J4ekYyjS1v0hnDrLmv0G74Te5oDDuZG0MFJDi8dzd+3c/iFLselb8eHb2B0HUI6IBFQcrFRSU81CNva5ttHkCRg4ngCTXBdbBQBZKYoUj9n/W4OSG4wmWPD/DkvVY7DvLSvBN0ejsc3OG/forYLJbr3ssNLgVcaXbNkad2M/c7O//lNX9aB86lOEw1oTK39gXvf3hrLjN7g/y00tgj9mKaG26c26vQyZdG8cujLCZ25paLL8EboU6EjYT4/dYyJe1s8N8fosN0LkAKkvRgJf2ZSh66Js+rEzMA44Fv5dKe49VHcj2lyzYRB0o5sCvZGCLA+Hc1icvazBMKcGs96H0YV1gZUi5yyGvVza9nwnRy8X+kDoU2TR1MP3eK9Sm0mjfjU51wvUMLbQFr91dyJ92xgwhaifZXxquetQQ9oPJpXl3/D41BGnhTGXKJ6G1vfY03y/996+/+aXkq+zVuY0Gff8SF9HvHvV/ecMxT0/l+G1nbU812tsZjoTAKhU9sLOInFxl3geZTMmUQeJXu/GukesdGlzj7qd1U64ZDVB37i+qkuh9VrMnQrHjO0hVVR1ZVlU04Rsl3//axevcsdicjubf9JnY1oomDcuu+T2ISDUQyESVW52D4E1nEuB2Qo7NuKa2qzRun//N44Uzv7pBXU8lsMKpBnWNtQ9bjz9lXSifEqrjA+3T9/19NO/5xbPAa/OtRrFpPSHSUHxDsl/Mbq8q+hlOv9pfi5ur51K9m/3xsnzu+PXWoLQXz9ngmyGlHqLNW3TPI0Y70lTr74E4lwa+zYJGSLnCRprSxrPo7sPq5Wle2Pav1ww0bXXJlxQVZCv/iomrjX/+oJ1PEGE9cX5MAOaKknyF9MZrg+/Nwtf9SmWiDyo2cfgx1KsZxE6l05EkExsWq7rqvC2A6Zu7AoRJZYnoyVXeKyOSMO+3ggNnN6KRZaMRSjM7lyn6EZ9cPZqEdf4gzeocvhT+GDOOXNHuKRy9Cm38yCDLlK8NgM51DSIOzPIRLYwgvKmxn7kpXRxsqsjws1GRHsqyFV3DYOC3SraY/fHTZ7o4ihS0XkRFhehvWSx1wf5dZ/lMtSXCcYSftBE9GO/3LKj1yywiMHQcZUJ5BcKkBzqmC9KzMNavhtmL6Mp9hRWESaUywmCPMh2Aj1q/F51i56Lrslmg62FZRFeZMWA3yhucUitKkWb6byRPOwIYRPmBr/zsxzbEwahJg7QoJ5U2Xnc/5n7Ks/bdB17tn1RqUXbC519707CSbOfLQ59WjbYE87p6tsnarLbacQ3zFl63yyv/U/WXsz2w7wn5N+th9iO6lOZrK3Hu0ATJuW/B86wAsL1RyFX3oqqRvbIJoKRNrfHD2pvfrG+TqM7L2nztpUldX9rHj6fJziI7KedVlqaxgIu0iXG+ZFvsdqNynq+xNNp/Lkyd93fKD0Rhb3NCnoWbpXItIiuw9SoGLT9/SmbPeCikLKTSH3aucsKuFdXSvGoO8OefBKFYfmTmrSkh9E5oTKOKBV7VBnwtsOrz5GEQ1j+SdiJMbUQw1/HuMTVKV6MEz4Wnr/lm9GmDl9Kjira5tViGKfzw9gXy5FfQJJ96FD3n/35L2NzhCzjaWkFXw5Jtk3s125NbxWxvhMNdt6nwdhUfEnfP96vSSjI1K9Kz1w9tHqD8alJCq5FmVd2Lq5HmpxV1acVwJkKEFL00Wytsko1amtTB2xWO/UUtzeZKW4D/vW/Wl54hzWbuYEUI4i/TM6RJfddxqut5XdFfkibvB2ubx8O99QSrT5WG35CR/9UXYm1blh+QJnUXirxJxI0eD0jz5+1DIIrbO4m4HfsBaeYRdGGvqgkXbu0lH5JZlWou2ze5pmVdCzXygqUpHv7yfkUmcJk09WNzvCXknt3ilxrtmpa9qk231KZltBepyfaOhPn5DYerOMt0qTQva1gpXGSz/unIvVVgqKWf0VxyHPDjVL+4OF0hFFyuaS8qG23V/rHKU00i/eL+H+Yp0mKPz5z+AAAAAElFTkSuQmCC"/>
          <p:cNvSpPr>
            <a:spLocks noChangeAspect="1" noChangeArrowheads="1"/>
          </p:cNvSpPr>
          <p:nvPr/>
        </p:nvSpPr>
        <p:spPr bwMode="auto">
          <a:xfrm>
            <a:off x="155575" y="-2484438"/>
            <a:ext cx="4333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2" name="Picture 8" descr="http://free-illustrations-ls01.gatag.net/images/lgi01a201404240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1475655" y="1736812"/>
            <a:ext cx="2529545" cy="28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2845433" y="3861048"/>
            <a:ext cx="1159767" cy="679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334188" y="4437112"/>
            <a:ext cx="647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of </a:t>
            </a:r>
            <a:r>
              <a:rPr lang="en-US" sz="2400" dirty="0" smtClean="0"/>
              <a:t>Tourism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Faculty </a:t>
            </a:r>
            <a:r>
              <a:rPr lang="en-US" sz="2400" dirty="0"/>
              <a:t>of International Humanities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of Management &amp; Information </a:t>
            </a:r>
            <a:r>
              <a:rPr lang="en-US" sz="2400" dirty="0" smtClean="0"/>
              <a:t>Sciences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of Media </a:t>
            </a:r>
            <a:r>
              <a:rPr lang="en-US" sz="2400" dirty="0" smtClean="0"/>
              <a:t>Studies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of Social and Environmental </a:t>
            </a:r>
            <a:r>
              <a:rPr lang="en-US" sz="2400" dirty="0" smtClean="0"/>
              <a:t>Studies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of Social Work </a:t>
            </a:r>
            <a:r>
              <a:rPr lang="en-US" sz="2400" dirty="0" smtClean="0"/>
              <a:t>Studies</a:t>
            </a:r>
            <a:endParaRPr lang="en-US" sz="2400" dirty="0"/>
          </a:p>
        </p:txBody>
      </p:sp>
      <p:pic>
        <p:nvPicPr>
          <p:cNvPr id="2050" name="Picture 2" descr="http://manabi-contents.benesse.ne.jp/daigaku/school/3197/gakubu/gakubudt/__icsFiles/afieldfile/2013/03/04/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19" y="1843083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. sz. felirat 6"/>
          <p:cNvSpPr/>
          <p:nvPr/>
        </p:nvSpPr>
        <p:spPr>
          <a:xfrm>
            <a:off x="4785234" y="1844825"/>
            <a:ext cx="4212468" cy="2808311"/>
          </a:xfrm>
          <a:prstGeom prst="borderCallout1">
            <a:avLst>
              <a:gd name="adj1" fmla="val 49930"/>
              <a:gd name="adj2" fmla="val -2107"/>
              <a:gd name="adj3" fmla="val 61962"/>
              <a:gd name="adj4" fmla="val -365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50734" y="1187460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err="1" smtClean="0"/>
              <a:t>Mizuta</a:t>
            </a:r>
            <a:r>
              <a:rPr lang="hu-HU" sz="3000" dirty="0" smtClean="0"/>
              <a:t> ösztöndíj</a:t>
            </a:r>
            <a:endParaRPr lang="hu-HU" sz="3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82782" y="17008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Angol vagy japánul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82782" y="2204864"/>
            <a:ext cx="77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50.000-Yen + Retúr jegy + Szállás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82783" y="2636912"/>
            <a:ext cx="517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Jelentkezési határ idő:</a:t>
            </a:r>
          </a:p>
          <a:p>
            <a:r>
              <a:rPr lang="hu-HU" sz="2400" dirty="0" smtClean="0"/>
              <a:t>Általában március vége felé</a:t>
            </a:r>
          </a:p>
        </p:txBody>
      </p:sp>
      <p:sp>
        <p:nvSpPr>
          <p:cNvPr id="6" name="Téglalap 5"/>
          <p:cNvSpPr/>
          <p:nvPr/>
        </p:nvSpPr>
        <p:spPr>
          <a:xfrm>
            <a:off x="1675489" y="4466729"/>
            <a:ext cx="425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http://www.jiu.ac.jp/englishsite/index.html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31640" y="40050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Josai</a:t>
            </a:r>
            <a:r>
              <a:rPr lang="hu-HU" sz="2400" b="1" dirty="0" smtClean="0"/>
              <a:t> International University</a:t>
            </a:r>
            <a:endParaRPr lang="hu-HU" sz="2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482782" y="3501008"/>
            <a:ext cx="75608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Josai</a:t>
            </a:r>
            <a:r>
              <a:rPr lang="hu-HU" sz="2000" dirty="0" smtClean="0"/>
              <a:t> University-re vagy </a:t>
            </a:r>
            <a:r>
              <a:rPr lang="hu-HU" sz="2000" dirty="0" err="1" smtClean="0"/>
              <a:t>Josai</a:t>
            </a:r>
            <a:r>
              <a:rPr lang="hu-HU" sz="2000" dirty="0" smtClean="0"/>
              <a:t> International University-re lehet pályázni.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1675489" y="6362744"/>
            <a:ext cx="312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http://www.josai.ac.jp/english/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331640" y="494116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Josai</a:t>
            </a:r>
            <a:r>
              <a:rPr lang="hu-HU" sz="2400" b="1" dirty="0" smtClean="0"/>
              <a:t> University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45503" y="5402833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of Business </a:t>
            </a:r>
            <a:r>
              <a:rPr lang="en-US" dirty="0" smtClean="0"/>
              <a:t>Administration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of Contemporary Policy </a:t>
            </a:r>
            <a:r>
              <a:rPr lang="en-US" dirty="0" smtClean="0"/>
              <a:t>Studies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of Economics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580112" y="5982379"/>
            <a:ext cx="3490307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Elérhetőség:</a:t>
            </a:r>
          </a:p>
          <a:p>
            <a:r>
              <a:rPr lang="hu-HU" sz="2400" dirty="0" err="1" smtClean="0"/>
              <a:t>Shimizu.Nana</a:t>
            </a:r>
            <a:r>
              <a:rPr lang="hu-HU" sz="2400" dirty="0" smtClean="0"/>
              <a:t>@</a:t>
            </a:r>
            <a:r>
              <a:rPr lang="hu-HU" sz="2400" dirty="0" err="1" smtClean="0"/>
              <a:t>gtk.szie.hu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179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153</Words>
  <Application>Microsoft Office PowerPoint</Application>
  <PresentationFormat>Diavetítés a képernyőre (4:3 oldalarány)</PresentationFormat>
  <Paragraphs>38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Japán ösztöndíj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Japán ösztöndíj</dc:title>
  <dc:creator>Shimizu Nana</dc:creator>
  <cp:lastModifiedBy>Kátai Henrietta</cp:lastModifiedBy>
  <cp:revision>20</cp:revision>
  <dcterms:created xsi:type="dcterms:W3CDTF">2016-02-23T07:45:40Z</dcterms:created>
  <dcterms:modified xsi:type="dcterms:W3CDTF">2017-03-01T11:25:42Z</dcterms:modified>
</cp:coreProperties>
</file>