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0" r:id="rId1"/>
    <p:sldMasterId id="2147483688" r:id="rId2"/>
    <p:sldMasterId id="2147483684" r:id="rId3"/>
    <p:sldMasterId id="2147483692" r:id="rId4"/>
    <p:sldMasterId id="2147483696" r:id="rId5"/>
    <p:sldMasterId id="2147483710" r:id="rId6"/>
  </p:sldMasterIdLst>
  <p:notesMasterIdLst>
    <p:notesMasterId r:id="rId45"/>
  </p:notesMasterIdLst>
  <p:handoutMasterIdLst>
    <p:handoutMasterId r:id="rId46"/>
  </p:handoutMasterIdLst>
  <p:sldIdLst>
    <p:sldId id="256" r:id="rId7"/>
    <p:sldId id="271" r:id="rId8"/>
    <p:sldId id="323" r:id="rId9"/>
    <p:sldId id="273" r:id="rId10"/>
    <p:sldId id="325" r:id="rId11"/>
    <p:sldId id="324" r:id="rId12"/>
    <p:sldId id="257" r:id="rId13"/>
    <p:sldId id="258" r:id="rId14"/>
    <p:sldId id="274" r:id="rId15"/>
    <p:sldId id="277" r:id="rId16"/>
    <p:sldId id="322" r:id="rId17"/>
    <p:sldId id="279" r:id="rId18"/>
    <p:sldId id="280" r:id="rId19"/>
    <p:sldId id="281" r:id="rId20"/>
    <p:sldId id="327" r:id="rId21"/>
    <p:sldId id="341" r:id="rId22"/>
    <p:sldId id="348" r:id="rId23"/>
    <p:sldId id="342" r:id="rId24"/>
    <p:sldId id="343" r:id="rId25"/>
    <p:sldId id="350" r:id="rId26"/>
    <p:sldId id="344" r:id="rId27"/>
    <p:sldId id="347" r:id="rId28"/>
    <p:sldId id="349" r:id="rId29"/>
    <p:sldId id="312" r:id="rId30"/>
    <p:sldId id="313" r:id="rId31"/>
    <p:sldId id="314" r:id="rId32"/>
    <p:sldId id="315" r:id="rId33"/>
    <p:sldId id="316" r:id="rId34"/>
    <p:sldId id="317" r:id="rId35"/>
    <p:sldId id="318" r:id="rId36"/>
    <p:sldId id="319" r:id="rId37"/>
    <p:sldId id="330" r:id="rId38"/>
    <p:sldId id="345" r:id="rId39"/>
    <p:sldId id="346" r:id="rId40"/>
    <p:sldId id="339" r:id="rId41"/>
    <p:sldId id="320" r:id="rId42"/>
    <p:sldId id="332" r:id="rId43"/>
    <p:sldId id="333" r:id="rId44"/>
  </p:sldIdLst>
  <p:sldSz cx="9144000" cy="6858000" type="screen4x3"/>
  <p:notesSz cx="6858000" cy="9144000"/>
  <p:embeddedFontLst>
    <p:embeddedFont>
      <p:font typeface="Calibri" panose="020F0502020204030204" pitchFamily="34" charset="0"/>
      <p:regular r:id="rId47"/>
      <p:bold r:id="rId48"/>
      <p:italic r:id="rId49"/>
      <p:boldItalic r:id="rId50"/>
    </p:embeddedFont>
    <p:embeddedFont>
      <p:font typeface="Lato" panose="020F0502020204030203" pitchFamily="34" charset="0"/>
      <p:regular r:id="rId51"/>
      <p:bold r:id="rId52"/>
      <p:italic r:id="rId53"/>
      <p:boldItalic r:id="rId54"/>
    </p:embeddedFont>
    <p:embeddedFont>
      <p:font typeface="Kelson Sans" panose="02000500000000000000" pitchFamily="50" charset="-18"/>
      <p:regular r:id="rId55"/>
      <p:bold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EC008C"/>
    <a:srgbClr val="F47B20"/>
    <a:srgbClr val="2E3192"/>
    <a:srgbClr val="7AC143"/>
    <a:srgbClr val="00BDF3"/>
    <a:srgbClr val="292D78"/>
    <a:srgbClr val="E572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7" autoAdjust="0"/>
    <p:restoredTop sz="85109" autoAdjust="0"/>
  </p:normalViewPr>
  <p:slideViewPr>
    <p:cSldViewPr snapToGrid="0">
      <p:cViewPr varScale="1">
        <p:scale>
          <a:sx n="54" d="100"/>
          <a:sy n="54" d="100"/>
        </p:scale>
        <p:origin x="1608" y="4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111" d="100"/>
          <a:sy n="111" d="100"/>
        </p:scale>
        <p:origin x="314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2.xml"/><Relationship Id="rId51"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3.fntdata"/><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6.fntdata"/><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EE2CE37-FBF0-8944-9D6D-E5A56202BF65}" type="datetimeFigureOut">
              <a:rPr lang="en-US" smtClean="0"/>
              <a:t>2/14/2017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04E4C2-7586-7F4E-BD5F-B130DE816928}" type="slidenum">
              <a:rPr lang="en-US" smtClean="0"/>
              <a:t>‹#›</a:t>
            </a:fld>
            <a:endParaRPr lang="en-US"/>
          </a:p>
        </p:txBody>
      </p:sp>
    </p:spTree>
    <p:extLst>
      <p:ext uri="{BB962C8B-B14F-4D97-AF65-F5344CB8AC3E}">
        <p14:creationId xmlns:p14="http://schemas.microsoft.com/office/powerpoint/2010/main" val="630668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EEFF74-4B9D-864A-835D-ABDA1739F675}" type="datetimeFigureOut">
              <a:rPr lang="en-US" smtClean="0"/>
              <a:t>2/14/2017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009CFB-A33E-D74C-A601-AC9609BEECEC}" type="slidenum">
              <a:rPr lang="en-US" smtClean="0"/>
              <a:t>‹#›</a:t>
            </a:fld>
            <a:endParaRPr lang="en-US"/>
          </a:p>
        </p:txBody>
      </p:sp>
    </p:spTree>
    <p:extLst>
      <p:ext uri="{BB962C8B-B14F-4D97-AF65-F5344CB8AC3E}">
        <p14:creationId xmlns:p14="http://schemas.microsoft.com/office/powerpoint/2010/main" val="1409959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ESN</a:t>
            </a:r>
            <a:r>
              <a:rPr lang="en-US" baseline="0" dirty="0"/>
              <a:t> consists of 500+ sections in 38 countries working daily with international students. Each section has it’s own local board which positions can vary from section to section, but each section has to have a president or local representative, who</a:t>
            </a:r>
            <a:r>
              <a:rPr lang="lt-LT" baseline="0" dirty="0"/>
              <a:t> represents the section at the university/city and</a:t>
            </a:r>
            <a:r>
              <a:rPr lang="en-US" baseline="0" dirty="0"/>
              <a:t> is the contact person on all levels – local, national and international. </a:t>
            </a:r>
            <a:endParaRPr lang="en-GB" dirty="0"/>
          </a:p>
        </p:txBody>
      </p:sp>
      <p:sp>
        <p:nvSpPr>
          <p:cNvPr id="4" name="Slide Number Placeholder 3"/>
          <p:cNvSpPr>
            <a:spLocks noGrp="1"/>
          </p:cNvSpPr>
          <p:nvPr>
            <p:ph type="sldNum" sz="quarter" idx="10"/>
          </p:nvPr>
        </p:nvSpPr>
        <p:spPr/>
        <p:txBody>
          <a:bodyPr/>
          <a:lstStyle/>
          <a:p>
            <a:fld id="{4673D1D1-D9F0-47E5-B5B5-0779A9D8BE8F}" type="slidenum">
              <a:rPr lang="en-GB" smtClean="0"/>
              <a:t>13</a:t>
            </a:fld>
            <a:endParaRPr lang="en-GB"/>
          </a:p>
        </p:txBody>
      </p:sp>
    </p:spTree>
    <p:extLst>
      <p:ext uri="{BB962C8B-B14F-4D97-AF65-F5344CB8AC3E}">
        <p14:creationId xmlns:p14="http://schemas.microsoft.com/office/powerpoint/2010/main" val="1645946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ESN is an academy</a:t>
            </a:r>
            <a:r>
              <a:rPr lang="en-GB" sz="1200" b="0" i="0" kern="1200" baseline="0" dirty="0">
                <a:solidFill>
                  <a:schemeClr val="tx1"/>
                </a:solidFill>
                <a:effectLst/>
                <a:latin typeface="+mn-lt"/>
                <a:ea typeface="+mn-ea"/>
                <a:cs typeface="+mn-cs"/>
              </a:rPr>
              <a:t> where </a:t>
            </a:r>
            <a:r>
              <a:rPr lang="en-GB" sz="1200" b="0" i="0" kern="1200" dirty="0">
                <a:solidFill>
                  <a:schemeClr val="tx1"/>
                </a:solidFill>
                <a:effectLst/>
                <a:latin typeface="+mn-lt"/>
                <a:ea typeface="+mn-ea"/>
                <a:cs typeface="+mn-cs"/>
              </a:rPr>
              <a:t>every volunteer is a student looking to find what he needs the most. It can be friendships, contacts, skills or experiences, ESN can help you immensely and shape your future personal growth and development.</a:t>
            </a:r>
            <a:endParaRPr lang="en-GB" dirty="0"/>
          </a:p>
        </p:txBody>
      </p:sp>
      <p:sp>
        <p:nvSpPr>
          <p:cNvPr id="4" name="Slide Number Placeholder 3"/>
          <p:cNvSpPr>
            <a:spLocks noGrp="1"/>
          </p:cNvSpPr>
          <p:nvPr>
            <p:ph type="sldNum" sz="quarter" idx="10"/>
          </p:nvPr>
        </p:nvSpPr>
        <p:spPr/>
        <p:txBody>
          <a:bodyPr/>
          <a:lstStyle/>
          <a:p>
            <a:fld id="{FC009CFB-A33E-D74C-A601-AC9609BEECEC}" type="slidenum">
              <a:rPr lang="en-US" smtClean="0"/>
              <a:t>31</a:t>
            </a:fld>
            <a:endParaRPr lang="en-US"/>
          </a:p>
        </p:txBody>
      </p:sp>
    </p:spTree>
    <p:extLst>
      <p:ext uri="{BB962C8B-B14F-4D97-AF65-F5344CB8AC3E}">
        <p14:creationId xmlns:p14="http://schemas.microsoft.com/office/powerpoint/2010/main" val="3414341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ESN is an academy</a:t>
            </a:r>
            <a:r>
              <a:rPr lang="en-GB" sz="1200" b="0" i="0" kern="1200" baseline="0" dirty="0">
                <a:solidFill>
                  <a:schemeClr val="tx1"/>
                </a:solidFill>
                <a:effectLst/>
                <a:latin typeface="+mn-lt"/>
                <a:ea typeface="+mn-ea"/>
                <a:cs typeface="+mn-cs"/>
              </a:rPr>
              <a:t> where </a:t>
            </a:r>
            <a:r>
              <a:rPr lang="en-GB" sz="1200" b="0" i="0" kern="1200" dirty="0">
                <a:solidFill>
                  <a:schemeClr val="tx1"/>
                </a:solidFill>
                <a:effectLst/>
                <a:latin typeface="+mn-lt"/>
                <a:ea typeface="+mn-ea"/>
                <a:cs typeface="+mn-cs"/>
              </a:rPr>
              <a:t>every volunteer is a student looking to find what he needs the most. It can be friendships, contacts, skills or experiences, ESN can help you immensely and shape your future personal growth and development.</a:t>
            </a:r>
            <a:endParaRPr lang="en-GB" dirty="0"/>
          </a:p>
        </p:txBody>
      </p:sp>
      <p:sp>
        <p:nvSpPr>
          <p:cNvPr id="4" name="Slide Number Placeholder 3"/>
          <p:cNvSpPr>
            <a:spLocks noGrp="1"/>
          </p:cNvSpPr>
          <p:nvPr>
            <p:ph type="sldNum" sz="quarter" idx="10"/>
          </p:nvPr>
        </p:nvSpPr>
        <p:spPr/>
        <p:txBody>
          <a:bodyPr/>
          <a:lstStyle/>
          <a:p>
            <a:fld id="{FC009CFB-A33E-D74C-A601-AC9609BEECEC}" type="slidenum">
              <a:rPr lang="en-US" smtClean="0"/>
              <a:t>32</a:t>
            </a:fld>
            <a:endParaRPr lang="en-US"/>
          </a:p>
        </p:txBody>
      </p:sp>
    </p:spTree>
    <p:extLst>
      <p:ext uri="{BB962C8B-B14F-4D97-AF65-F5344CB8AC3E}">
        <p14:creationId xmlns:p14="http://schemas.microsoft.com/office/powerpoint/2010/main" val="441726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C009CFB-A33E-D74C-A601-AC9609BEECEC}" type="slidenum">
              <a:rPr lang="en-US" smtClean="0"/>
              <a:t>36</a:t>
            </a:fld>
            <a:endParaRPr lang="en-US"/>
          </a:p>
        </p:txBody>
      </p:sp>
    </p:spTree>
    <p:extLst>
      <p:ext uri="{BB962C8B-B14F-4D97-AF65-F5344CB8AC3E}">
        <p14:creationId xmlns:p14="http://schemas.microsoft.com/office/powerpoint/2010/main" val="3110771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ESN</a:t>
            </a:r>
            <a:r>
              <a:rPr lang="en-US" baseline="0" dirty="0"/>
              <a:t> consists of 500+ sections in 37 countries working daily with international students. Each section has it’s own local board which positions can vary from section to section, but each section has to have a president or local representative, who</a:t>
            </a:r>
            <a:r>
              <a:rPr lang="lt-LT" baseline="0" dirty="0"/>
              <a:t> represents the section at the university/city and</a:t>
            </a:r>
            <a:r>
              <a:rPr lang="en-US" baseline="0" dirty="0"/>
              <a:t> is the contact person on all levels – local, national and international. </a:t>
            </a:r>
            <a:endParaRPr lang="en-GB" dirty="0"/>
          </a:p>
        </p:txBody>
      </p:sp>
      <p:sp>
        <p:nvSpPr>
          <p:cNvPr id="4" name="Slide Number Placeholder 3"/>
          <p:cNvSpPr>
            <a:spLocks noGrp="1"/>
          </p:cNvSpPr>
          <p:nvPr>
            <p:ph type="sldNum" sz="quarter" idx="10"/>
          </p:nvPr>
        </p:nvSpPr>
        <p:spPr/>
        <p:txBody>
          <a:bodyPr/>
          <a:lstStyle/>
          <a:p>
            <a:fld id="{4673D1D1-D9F0-47E5-B5B5-0779A9D8BE8F}" type="slidenum">
              <a:rPr lang="en-GB" smtClean="0"/>
              <a:t>14</a:t>
            </a:fld>
            <a:endParaRPr lang="en-GB"/>
          </a:p>
        </p:txBody>
      </p:sp>
    </p:spTree>
    <p:extLst>
      <p:ext uri="{BB962C8B-B14F-4D97-AF65-F5344CB8AC3E}">
        <p14:creationId xmlns:p14="http://schemas.microsoft.com/office/powerpoint/2010/main" val="2363633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C009CFB-A33E-D74C-A601-AC9609BEECEC}" type="slidenum">
              <a:rPr lang="en-US" smtClean="0"/>
              <a:t>24</a:t>
            </a:fld>
            <a:endParaRPr lang="en-US"/>
          </a:p>
        </p:txBody>
      </p:sp>
    </p:spTree>
    <p:extLst>
      <p:ext uri="{BB962C8B-B14F-4D97-AF65-F5344CB8AC3E}">
        <p14:creationId xmlns:p14="http://schemas.microsoft.com/office/powerpoint/2010/main" val="3993121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Erasmus Student Network provide</a:t>
            </a:r>
            <a:r>
              <a:rPr lang="en-GB" sz="1200" b="0" i="0" kern="1200" baseline="0" dirty="0">
                <a:solidFill>
                  <a:schemeClr val="tx1"/>
                </a:solidFill>
                <a:effectLst/>
                <a:latin typeface="+mn-lt"/>
                <a:ea typeface="+mn-ea"/>
                <a:cs typeface="+mn-cs"/>
              </a:rPr>
              <a:t>s </a:t>
            </a:r>
            <a:r>
              <a:rPr lang="en-GB" sz="1200" b="0" i="0" kern="1200" dirty="0">
                <a:solidFill>
                  <a:schemeClr val="tx1"/>
                </a:solidFill>
                <a:effectLst/>
                <a:latin typeface="+mn-lt"/>
                <a:ea typeface="+mn-ea"/>
                <a:cs typeface="+mn-cs"/>
              </a:rPr>
              <a:t>opportunities for self-development. Being a part of network, a whole new world opens up for you - you might have already been on exchange, but even if you haven’t, you'll be able to experience the free and happy spirit of the exchange students</a:t>
            </a:r>
            <a:r>
              <a:rPr lang="en-GB" sz="1200" b="0" i="0" kern="1200" baseline="0" dirty="0">
                <a:solidFill>
                  <a:schemeClr val="tx1"/>
                </a:solidFill>
                <a:effectLst/>
                <a:latin typeface="+mn-lt"/>
                <a:ea typeface="+mn-ea"/>
                <a:cs typeface="+mn-cs"/>
              </a:rPr>
              <a:t> at your home university. </a:t>
            </a:r>
            <a:endParaRPr lang="en-GB" sz="1200" b="0" i="0" kern="1200" dirty="0">
              <a:solidFill>
                <a:schemeClr val="tx1"/>
              </a:solidFill>
              <a:effectLst/>
              <a:latin typeface="+mn-lt"/>
              <a:ea typeface="+mn-ea"/>
              <a:cs typeface="+mn-cs"/>
            </a:endParaRPr>
          </a:p>
          <a:p>
            <a:br>
              <a:rPr lang="en-GB" dirty="0"/>
            </a:br>
            <a:endParaRPr lang="en-GB" dirty="0"/>
          </a:p>
        </p:txBody>
      </p:sp>
      <p:sp>
        <p:nvSpPr>
          <p:cNvPr id="4" name="Slide Number Placeholder 3"/>
          <p:cNvSpPr>
            <a:spLocks noGrp="1"/>
          </p:cNvSpPr>
          <p:nvPr>
            <p:ph type="sldNum" sz="quarter" idx="10"/>
          </p:nvPr>
        </p:nvSpPr>
        <p:spPr/>
        <p:txBody>
          <a:bodyPr/>
          <a:lstStyle/>
          <a:p>
            <a:fld id="{FC009CFB-A33E-D74C-A601-AC9609BEECEC}" type="slidenum">
              <a:rPr lang="en-US" smtClean="0"/>
              <a:t>25</a:t>
            </a:fld>
            <a:endParaRPr lang="en-US"/>
          </a:p>
        </p:txBody>
      </p:sp>
    </p:spTree>
    <p:extLst>
      <p:ext uri="{BB962C8B-B14F-4D97-AF65-F5344CB8AC3E}">
        <p14:creationId xmlns:p14="http://schemas.microsoft.com/office/powerpoint/2010/main" val="2320576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You</a:t>
            </a:r>
            <a:r>
              <a:rPr lang="en-US" sz="1200" b="0" i="0" u="none" strike="noStrike" kern="1200" baseline="0" dirty="0">
                <a:solidFill>
                  <a:schemeClr val="tx1"/>
                </a:solidFill>
                <a:effectLst/>
                <a:latin typeface="+mn-lt"/>
                <a:ea typeface="+mn-ea"/>
                <a:cs typeface="+mn-cs"/>
              </a:rPr>
              <a:t> can learn a multitude of different skills,</a:t>
            </a:r>
            <a:r>
              <a:rPr lang="en-US" sz="1200" b="0" i="0" u="none" strike="noStrike" kern="1200" dirty="0">
                <a:solidFill>
                  <a:schemeClr val="tx1"/>
                </a:solidFill>
                <a:effectLst/>
                <a:latin typeface="+mn-lt"/>
                <a:ea typeface="+mn-ea"/>
                <a:cs typeface="+mn-cs"/>
              </a:rPr>
              <a:t> both soft and hard - leadership, working in a team, technical skills, </a:t>
            </a:r>
            <a:r>
              <a:rPr lang="en-US" sz="1200" b="0" i="0" u="none" strike="noStrike" kern="1200" dirty="0" err="1">
                <a:solidFill>
                  <a:schemeClr val="tx1"/>
                </a:solidFill>
                <a:effectLst/>
                <a:latin typeface="+mn-lt"/>
                <a:ea typeface="+mn-ea"/>
                <a:cs typeface="+mn-cs"/>
              </a:rPr>
              <a:t>organisational</a:t>
            </a:r>
            <a:r>
              <a:rPr lang="en-US" sz="1200" b="0" i="0" u="none" strike="noStrike" kern="1200" dirty="0">
                <a:solidFill>
                  <a:schemeClr val="tx1"/>
                </a:solidFill>
                <a:effectLst/>
                <a:latin typeface="+mn-lt"/>
                <a:ea typeface="+mn-ea"/>
                <a:cs typeface="+mn-cs"/>
              </a:rPr>
              <a:t> skills - IT, social media, design, presentation skills, marketing, accounting, negotiations, stress management, event planning and </a:t>
            </a:r>
            <a:r>
              <a:rPr lang="en-US" sz="1200" b="0" i="0" u="none" strike="noStrike" kern="1200" dirty="0" err="1">
                <a:solidFill>
                  <a:schemeClr val="tx1"/>
                </a:solidFill>
                <a:effectLst/>
                <a:latin typeface="+mn-lt"/>
                <a:ea typeface="+mn-ea"/>
                <a:cs typeface="+mn-cs"/>
              </a:rPr>
              <a:t>organisation</a:t>
            </a:r>
            <a:r>
              <a:rPr lang="en-US" sz="1200" b="0" i="0" u="none" strike="noStrike" kern="1200" dirty="0">
                <a:solidFill>
                  <a:schemeClr val="tx1"/>
                </a:solidFill>
                <a:effectLst/>
                <a:latin typeface="+mn-lt"/>
                <a:ea typeface="+mn-ea"/>
                <a:cs typeface="+mn-cs"/>
              </a:rPr>
              <a:t>, learn how to take responsibility, learn failure and winning.</a:t>
            </a:r>
            <a:endParaRPr lang="bg-BG" dirty="0"/>
          </a:p>
        </p:txBody>
      </p:sp>
      <p:sp>
        <p:nvSpPr>
          <p:cNvPr id="4" name="Контейнер за номер на слайда 3"/>
          <p:cNvSpPr>
            <a:spLocks noGrp="1"/>
          </p:cNvSpPr>
          <p:nvPr>
            <p:ph type="sldNum" sz="quarter" idx="10"/>
          </p:nvPr>
        </p:nvSpPr>
        <p:spPr/>
        <p:txBody>
          <a:bodyPr/>
          <a:lstStyle/>
          <a:p>
            <a:fld id="{FC009CFB-A33E-D74C-A601-AC9609BEECEC}" type="slidenum">
              <a:rPr lang="en-US" smtClean="0"/>
              <a:t>26</a:t>
            </a:fld>
            <a:endParaRPr lang="en-US"/>
          </a:p>
        </p:txBody>
      </p:sp>
    </p:spTree>
    <p:extLst>
      <p:ext uri="{BB962C8B-B14F-4D97-AF65-F5344CB8AC3E}">
        <p14:creationId xmlns:p14="http://schemas.microsoft.com/office/powerpoint/2010/main" val="2329549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You will develop your personality and become stronger by facing and overcoming new challenges. These tasks in front of you will help you find what you love the most and hold on to it in the future.</a:t>
            </a:r>
            <a:endParaRPr lang="en-GB" dirty="0"/>
          </a:p>
        </p:txBody>
      </p:sp>
      <p:sp>
        <p:nvSpPr>
          <p:cNvPr id="4" name="Slide Number Placeholder 3"/>
          <p:cNvSpPr>
            <a:spLocks noGrp="1"/>
          </p:cNvSpPr>
          <p:nvPr>
            <p:ph type="sldNum" sz="quarter" idx="10"/>
          </p:nvPr>
        </p:nvSpPr>
        <p:spPr/>
        <p:txBody>
          <a:bodyPr/>
          <a:lstStyle/>
          <a:p>
            <a:fld id="{FC009CFB-A33E-D74C-A601-AC9609BEECEC}" type="slidenum">
              <a:rPr lang="en-US" smtClean="0"/>
              <a:t>27</a:t>
            </a:fld>
            <a:endParaRPr lang="en-US"/>
          </a:p>
        </p:txBody>
      </p:sp>
    </p:spTree>
    <p:extLst>
      <p:ext uri="{BB962C8B-B14F-4D97-AF65-F5344CB8AC3E}">
        <p14:creationId xmlns:p14="http://schemas.microsoft.com/office/powerpoint/2010/main" val="3128936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plenty ESN events </a:t>
            </a:r>
            <a:r>
              <a:rPr lang="en-US" baseline="0" dirty="0" err="1"/>
              <a:t>organised</a:t>
            </a:r>
            <a:r>
              <a:rPr lang="en-US" baseline="0" dirty="0"/>
              <a:t> for ESN members and exchange students all around Europe. Take an opportunity to join one or several of them and learn about new countries, meet new people and experience what ESN is about. </a:t>
            </a:r>
            <a:endParaRPr lang="en-GB" dirty="0"/>
          </a:p>
        </p:txBody>
      </p:sp>
      <p:sp>
        <p:nvSpPr>
          <p:cNvPr id="4" name="Slide Number Placeholder 3"/>
          <p:cNvSpPr>
            <a:spLocks noGrp="1"/>
          </p:cNvSpPr>
          <p:nvPr>
            <p:ph type="sldNum" sz="quarter" idx="10"/>
          </p:nvPr>
        </p:nvSpPr>
        <p:spPr/>
        <p:txBody>
          <a:bodyPr/>
          <a:lstStyle/>
          <a:p>
            <a:fld id="{FC009CFB-A33E-D74C-A601-AC9609BEECEC}" type="slidenum">
              <a:rPr lang="en-US" smtClean="0"/>
              <a:t>28</a:t>
            </a:fld>
            <a:endParaRPr lang="en-US"/>
          </a:p>
        </p:txBody>
      </p:sp>
    </p:spTree>
    <p:extLst>
      <p:ext uri="{BB962C8B-B14F-4D97-AF65-F5344CB8AC3E}">
        <p14:creationId xmlns:p14="http://schemas.microsoft.com/office/powerpoint/2010/main" val="2776293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It is not difficult to build friendships in ESN - you share the same interests, you spend a lot of time together and you work for the same cause. In addition, ESN is one of the most comfortable ways to develop a Europe-wide network of professional contacts, as ESN generation's mind-set is oriented towards project planning, </a:t>
            </a:r>
            <a:r>
              <a:rPr lang="en-GB" sz="1200" b="0" i="0" kern="1200" dirty="0" err="1">
                <a:solidFill>
                  <a:schemeClr val="tx1"/>
                </a:solidFill>
                <a:effectLst/>
                <a:latin typeface="+mn-lt"/>
                <a:ea typeface="+mn-ea"/>
                <a:cs typeface="+mn-cs"/>
              </a:rPr>
              <a:t>professionalisation</a:t>
            </a:r>
            <a:r>
              <a:rPr lang="en-GB" sz="1200" b="0" i="0" kern="1200" dirty="0">
                <a:solidFill>
                  <a:schemeClr val="tx1"/>
                </a:solidFill>
                <a:effectLst/>
                <a:latin typeface="+mn-lt"/>
                <a:ea typeface="+mn-ea"/>
                <a:cs typeface="+mn-cs"/>
              </a:rPr>
              <a:t> of the network and vouching for youngsters and </a:t>
            </a:r>
            <a:r>
              <a:rPr lang="en-GB" sz="1200" b="0" i="0" kern="1200" dirty="0" err="1">
                <a:solidFill>
                  <a:schemeClr val="tx1"/>
                </a:solidFill>
                <a:effectLst/>
                <a:latin typeface="+mn-lt"/>
                <a:ea typeface="+mn-ea"/>
                <a:cs typeface="+mn-cs"/>
              </a:rPr>
              <a:t>volunteership</a:t>
            </a:r>
            <a:r>
              <a:rPr lang="en-GB" sz="1200" b="0" i="0" kern="1200" dirty="0">
                <a:solidFill>
                  <a:schemeClr val="tx1"/>
                </a:solidFill>
                <a:effectLst/>
                <a:latin typeface="+mn-lt"/>
                <a:ea typeface="+mn-ea"/>
                <a:cs typeface="+mn-cs"/>
              </a:rPr>
              <a:t>.</a:t>
            </a:r>
          </a:p>
          <a:p>
            <a:br>
              <a:rPr lang="en-GB" dirty="0"/>
            </a:br>
            <a:endParaRPr lang="en-GB" dirty="0"/>
          </a:p>
        </p:txBody>
      </p:sp>
      <p:sp>
        <p:nvSpPr>
          <p:cNvPr id="4" name="Slide Number Placeholder 3"/>
          <p:cNvSpPr>
            <a:spLocks noGrp="1"/>
          </p:cNvSpPr>
          <p:nvPr>
            <p:ph type="sldNum" sz="quarter" idx="10"/>
          </p:nvPr>
        </p:nvSpPr>
        <p:spPr/>
        <p:txBody>
          <a:bodyPr/>
          <a:lstStyle/>
          <a:p>
            <a:fld id="{FC009CFB-A33E-D74C-A601-AC9609BEECEC}" type="slidenum">
              <a:rPr lang="en-US" smtClean="0"/>
              <a:t>29</a:t>
            </a:fld>
            <a:endParaRPr lang="en-US"/>
          </a:p>
        </p:txBody>
      </p:sp>
    </p:spTree>
    <p:extLst>
      <p:ext uri="{BB962C8B-B14F-4D97-AF65-F5344CB8AC3E}">
        <p14:creationId xmlns:p14="http://schemas.microsoft.com/office/powerpoint/2010/main" val="1934991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By being present in 38 European countries and hundreds of universities and cities, you can expect a very diverse and multicultural society. Yet you'll see the similarities between seemingly quite different people as they are all united under the same cause - "students helping students".</a:t>
            </a:r>
            <a:endParaRPr lang="en-GB" dirty="0"/>
          </a:p>
        </p:txBody>
      </p:sp>
      <p:sp>
        <p:nvSpPr>
          <p:cNvPr id="4" name="Slide Number Placeholder 3"/>
          <p:cNvSpPr>
            <a:spLocks noGrp="1"/>
          </p:cNvSpPr>
          <p:nvPr>
            <p:ph type="sldNum" sz="quarter" idx="10"/>
          </p:nvPr>
        </p:nvSpPr>
        <p:spPr/>
        <p:txBody>
          <a:bodyPr/>
          <a:lstStyle/>
          <a:p>
            <a:fld id="{FC009CFB-A33E-D74C-A601-AC9609BEECEC}" type="slidenum">
              <a:rPr lang="en-US" smtClean="0"/>
              <a:t>30</a:t>
            </a:fld>
            <a:endParaRPr lang="en-US"/>
          </a:p>
        </p:txBody>
      </p:sp>
    </p:spTree>
    <p:extLst>
      <p:ext uri="{BB962C8B-B14F-4D97-AF65-F5344CB8AC3E}">
        <p14:creationId xmlns:p14="http://schemas.microsoft.com/office/powerpoint/2010/main" val="10964747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tif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tif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tiff"/><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3.emf"/></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image" Target="../media/image13.emf"/></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tif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tif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tiff"/><Relationship Id="rId1" Type="http://schemas.openxmlformats.org/officeDocument/2006/relationships/slideMaster" Target="../slideMasters/slideMaster4.xml"/><Relationship Id="rId5" Type="http://schemas.openxmlformats.org/officeDocument/2006/relationships/image" Target="../media/image16.png"/><Relationship Id="rId4" Type="http://schemas.openxmlformats.org/officeDocument/2006/relationships/image" Target="../media/image13.emf"/></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tiff"/><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tif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tiff"/><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3.emf"/></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tif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jpeg"/><Relationship Id="rId1" Type="http://schemas.openxmlformats.org/officeDocument/2006/relationships/slideMaster" Target="../slideMasters/slideMaster6.xml"/><Relationship Id="rId5" Type="http://schemas.openxmlformats.org/officeDocument/2006/relationships/image" Target="../media/image16.png"/><Relationship Id="rId4" Type="http://schemas.openxmlformats.org/officeDocument/2006/relationships/image" Target="../media/image13.emf"/></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tiff"/><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5"/>
          <p:cNvSpPr>
            <a:spLocks noGrp="1"/>
          </p:cNvSpPr>
          <p:nvPr>
            <p:ph type="title"/>
          </p:nvPr>
        </p:nvSpPr>
        <p:spPr>
          <a:xfrm>
            <a:off x="643080" y="1242877"/>
            <a:ext cx="7891200" cy="3240000"/>
          </a:xfrm>
          <a:prstGeom prst="rect">
            <a:avLst/>
          </a:prstGeom>
        </p:spPr>
        <p:txBody>
          <a:bodyPr anchor="b">
            <a:normAutofit/>
          </a:bodyPr>
          <a:lstStyle>
            <a:lvl1pPr>
              <a:lnSpc>
                <a:spcPct val="80000"/>
              </a:lnSpc>
              <a:defRPr sz="7200" cap="none" spc="-300" baseline="0">
                <a:solidFill>
                  <a:srgbClr val="00AEEF"/>
                </a:solidFill>
                <a:latin typeface="Kelson Sans" panose="02000500000000000000" pitchFamily="50" charset="0"/>
              </a:defRPr>
            </a:lvl1pPr>
          </a:lstStyle>
          <a:p>
            <a:r>
              <a:rPr lang="en-US"/>
              <a:t>Click to edit Master title style</a:t>
            </a:r>
            <a:endParaRPr lang="en-US" dirty="0"/>
          </a:p>
        </p:txBody>
      </p:sp>
      <p:pic>
        <p:nvPicPr>
          <p:cNvPr id="12" name="Picture 11"/>
          <p:cNvPicPr>
            <a:picLocks noChangeAspect="1"/>
          </p:cNvPicPr>
          <p:nvPr userDrawn="1"/>
        </p:nvPicPr>
        <p:blipFill>
          <a:blip r:embed="rId2"/>
          <a:stretch>
            <a:fillRect/>
          </a:stretch>
        </p:blipFill>
        <p:spPr>
          <a:xfrm>
            <a:off x="-79899" y="6776198"/>
            <a:ext cx="9286043" cy="283992"/>
          </a:xfrm>
          <a:prstGeom prst="rect">
            <a:avLst/>
          </a:prstGeom>
          <a:ln>
            <a:noFill/>
          </a:ln>
        </p:spPr>
      </p:pic>
      <p:sp>
        <p:nvSpPr>
          <p:cNvPr id="10" name="Subtitle 2"/>
          <p:cNvSpPr>
            <a:spLocks noGrp="1"/>
          </p:cNvSpPr>
          <p:nvPr>
            <p:ph type="subTitle" idx="1"/>
          </p:nvPr>
        </p:nvSpPr>
        <p:spPr>
          <a:xfrm>
            <a:off x="643080" y="4801656"/>
            <a:ext cx="7891200" cy="1655762"/>
          </a:xfrm>
        </p:spPr>
        <p:txBody>
          <a:bodyPr anchor="t">
            <a:normAutofit/>
          </a:bodyPr>
          <a:lstStyle>
            <a:lvl1pPr marL="0" indent="0" algn="ctr">
              <a:buNone/>
              <a:defRPr sz="3200" i="1" spc="-100" baseline="0">
                <a:solidFill>
                  <a:srgbClr val="00AEEF"/>
                </a:solidFill>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71422756"/>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b="24535"/>
          <a:stretch/>
        </p:blipFill>
        <p:spPr>
          <a:xfrm>
            <a:off x="0" y="-1"/>
            <a:ext cx="9144000" cy="6858001"/>
          </a:xfrm>
          <a:prstGeom prst="rect">
            <a:avLst/>
          </a:prstGeom>
        </p:spPr>
      </p:pic>
      <p:sp>
        <p:nvSpPr>
          <p:cNvPr id="5" name="Title 5"/>
          <p:cNvSpPr>
            <a:spLocks noGrp="1"/>
          </p:cNvSpPr>
          <p:nvPr>
            <p:ph type="title"/>
          </p:nvPr>
        </p:nvSpPr>
        <p:spPr>
          <a:xfrm>
            <a:off x="628649" y="1242877"/>
            <a:ext cx="7886700" cy="4864963"/>
          </a:xfrm>
        </p:spPr>
        <p:txBody>
          <a:bodyPr>
            <a:normAutofit/>
          </a:bodyPr>
          <a:lstStyle>
            <a:lvl1pPr>
              <a:lnSpc>
                <a:spcPct val="80000"/>
              </a:lnSpc>
              <a:defRPr sz="7200" cap="none" spc="-400" baseline="0">
                <a:latin typeface="Kelson Sans" panose="02000500000000000000" pitchFamily="50" charset="0"/>
              </a:defRPr>
            </a:lvl1pPr>
          </a:lstStyle>
          <a:p>
            <a:r>
              <a:rPr lang="en-US" dirty="0"/>
              <a:t>Click to edit Master title style</a:t>
            </a:r>
          </a:p>
        </p:txBody>
      </p:sp>
      <p:pic>
        <p:nvPicPr>
          <p:cNvPr id="6" name="Picture 5"/>
          <p:cNvPicPr>
            <a:picLocks noChangeAspect="1"/>
          </p:cNvPicPr>
          <p:nvPr/>
        </p:nvPicPr>
        <p:blipFill>
          <a:blip r:embed="rId3"/>
          <a:stretch>
            <a:fillRect/>
          </a:stretch>
        </p:blipFill>
        <p:spPr>
          <a:xfrm>
            <a:off x="7921066" y="-8878"/>
            <a:ext cx="1240687" cy="1235269"/>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15219" y="110296"/>
            <a:ext cx="2922078" cy="1270800"/>
          </a:xfrm>
          <a:prstGeom prst="rect">
            <a:avLst/>
          </a:prstGeom>
        </p:spPr>
      </p:pic>
    </p:spTree>
    <p:extLst>
      <p:ext uri="{BB962C8B-B14F-4D97-AF65-F5344CB8AC3E}">
        <p14:creationId xmlns:p14="http://schemas.microsoft.com/office/powerpoint/2010/main" val="4211461220"/>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b="24535"/>
          <a:stretch/>
        </p:blipFill>
        <p:spPr>
          <a:xfrm>
            <a:off x="0" y="-1"/>
            <a:ext cx="9144000" cy="6858001"/>
          </a:xfrm>
          <a:prstGeom prst="rect">
            <a:avLst/>
          </a:prstGeom>
        </p:spPr>
      </p:pic>
      <p:sp>
        <p:nvSpPr>
          <p:cNvPr id="5" name="Title 5"/>
          <p:cNvSpPr>
            <a:spLocks noGrp="1"/>
          </p:cNvSpPr>
          <p:nvPr>
            <p:ph type="title"/>
          </p:nvPr>
        </p:nvSpPr>
        <p:spPr>
          <a:xfrm>
            <a:off x="628649" y="1242877"/>
            <a:ext cx="7886700" cy="4864963"/>
          </a:xfrm>
        </p:spPr>
        <p:txBody>
          <a:bodyPr>
            <a:normAutofit/>
          </a:bodyPr>
          <a:lstStyle>
            <a:lvl1pPr>
              <a:lnSpc>
                <a:spcPct val="80000"/>
              </a:lnSpc>
              <a:defRPr sz="7200" cap="none" spc="-400" baseline="0">
                <a:latin typeface="Kelson Sans" panose="02000500000000000000" pitchFamily="50" charset="0"/>
              </a:defRPr>
            </a:lvl1pPr>
          </a:lstStyle>
          <a:p>
            <a:r>
              <a:rPr lang="en-US" dirty="0"/>
              <a:t>Click to edit Master title style</a:t>
            </a:r>
          </a:p>
        </p:txBody>
      </p:sp>
      <p:pic>
        <p:nvPicPr>
          <p:cNvPr id="6" name="Picture 5"/>
          <p:cNvPicPr>
            <a:picLocks noChangeAspect="1"/>
          </p:cNvPicPr>
          <p:nvPr/>
        </p:nvPicPr>
        <p:blipFill>
          <a:blip r:embed="rId3"/>
          <a:stretch>
            <a:fillRect/>
          </a:stretch>
        </p:blipFill>
        <p:spPr>
          <a:xfrm>
            <a:off x="7921066" y="-8878"/>
            <a:ext cx="1240687" cy="1235269"/>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15219" y="110296"/>
            <a:ext cx="2922078" cy="1270800"/>
          </a:xfrm>
          <a:prstGeom prst="rect">
            <a:avLst/>
          </a:prstGeom>
        </p:spPr>
      </p:pic>
    </p:spTree>
    <p:extLst>
      <p:ext uri="{BB962C8B-B14F-4D97-AF65-F5344CB8AC3E}">
        <p14:creationId xmlns:p14="http://schemas.microsoft.com/office/powerpoint/2010/main" val="4116613623"/>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b="24535"/>
          <a:stretch/>
        </p:blipFill>
        <p:spPr>
          <a:xfrm>
            <a:off x="0" y="-1"/>
            <a:ext cx="9144000" cy="6858001"/>
          </a:xfrm>
          <a:prstGeom prst="rect">
            <a:avLst/>
          </a:prstGeom>
        </p:spPr>
      </p:pic>
      <p:sp>
        <p:nvSpPr>
          <p:cNvPr id="5" name="Title 5"/>
          <p:cNvSpPr>
            <a:spLocks noGrp="1"/>
          </p:cNvSpPr>
          <p:nvPr>
            <p:ph type="title"/>
          </p:nvPr>
        </p:nvSpPr>
        <p:spPr>
          <a:xfrm>
            <a:off x="628649" y="1242877"/>
            <a:ext cx="7886700" cy="4864963"/>
          </a:xfrm>
        </p:spPr>
        <p:txBody>
          <a:bodyPr>
            <a:normAutofit/>
          </a:bodyPr>
          <a:lstStyle>
            <a:lvl1pPr>
              <a:lnSpc>
                <a:spcPct val="80000"/>
              </a:lnSpc>
              <a:defRPr sz="7200" cap="none" spc="-400" baseline="0">
                <a:latin typeface="Kelson Sans" panose="02000500000000000000" pitchFamily="50" charset="0"/>
              </a:defRPr>
            </a:lvl1pPr>
          </a:lstStyle>
          <a:p>
            <a:r>
              <a:rPr lang="en-US" dirty="0"/>
              <a:t>Click to edit Master title style</a:t>
            </a:r>
          </a:p>
        </p:txBody>
      </p:sp>
      <p:pic>
        <p:nvPicPr>
          <p:cNvPr id="6" name="Picture 5"/>
          <p:cNvPicPr>
            <a:picLocks noChangeAspect="1"/>
          </p:cNvPicPr>
          <p:nvPr/>
        </p:nvPicPr>
        <p:blipFill>
          <a:blip r:embed="rId3"/>
          <a:stretch>
            <a:fillRect/>
          </a:stretch>
        </p:blipFill>
        <p:spPr>
          <a:xfrm>
            <a:off x="7921066" y="-8878"/>
            <a:ext cx="1240687" cy="1235269"/>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15219" y="110296"/>
            <a:ext cx="2922078" cy="1270800"/>
          </a:xfrm>
          <a:prstGeom prst="rect">
            <a:avLst/>
          </a:prstGeom>
        </p:spPr>
      </p:pic>
    </p:spTree>
    <p:extLst>
      <p:ext uri="{BB962C8B-B14F-4D97-AF65-F5344CB8AC3E}">
        <p14:creationId xmlns:p14="http://schemas.microsoft.com/office/powerpoint/2010/main" val="2871592768"/>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b="24535"/>
          <a:stretch/>
        </p:blipFill>
        <p:spPr>
          <a:xfrm>
            <a:off x="0" y="-1"/>
            <a:ext cx="9144000" cy="6858001"/>
          </a:xfrm>
          <a:prstGeom prst="rect">
            <a:avLst/>
          </a:prstGeom>
        </p:spPr>
      </p:pic>
      <p:sp>
        <p:nvSpPr>
          <p:cNvPr id="5" name="Title 5"/>
          <p:cNvSpPr>
            <a:spLocks noGrp="1"/>
          </p:cNvSpPr>
          <p:nvPr>
            <p:ph type="title"/>
          </p:nvPr>
        </p:nvSpPr>
        <p:spPr>
          <a:xfrm>
            <a:off x="628649" y="1242877"/>
            <a:ext cx="7886700" cy="4864963"/>
          </a:xfrm>
        </p:spPr>
        <p:txBody>
          <a:bodyPr>
            <a:normAutofit/>
          </a:bodyPr>
          <a:lstStyle>
            <a:lvl1pPr>
              <a:lnSpc>
                <a:spcPct val="80000"/>
              </a:lnSpc>
              <a:defRPr sz="7200" cap="none" spc="-400" baseline="0">
                <a:latin typeface="Kelson Sans" panose="02000500000000000000" pitchFamily="50" charset="0"/>
              </a:defRPr>
            </a:lvl1pPr>
          </a:lstStyle>
          <a:p>
            <a:r>
              <a:rPr lang="en-US" dirty="0"/>
              <a:t>Click to edit Master title style</a:t>
            </a:r>
          </a:p>
        </p:txBody>
      </p:sp>
      <p:pic>
        <p:nvPicPr>
          <p:cNvPr id="6" name="Picture 5"/>
          <p:cNvPicPr>
            <a:picLocks noChangeAspect="1"/>
          </p:cNvPicPr>
          <p:nvPr/>
        </p:nvPicPr>
        <p:blipFill>
          <a:blip r:embed="rId3"/>
          <a:stretch>
            <a:fillRect/>
          </a:stretch>
        </p:blipFill>
        <p:spPr>
          <a:xfrm>
            <a:off x="7921066" y="-8878"/>
            <a:ext cx="1240687" cy="1235269"/>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15219" y="110296"/>
            <a:ext cx="2922078" cy="1270800"/>
          </a:xfrm>
          <a:prstGeom prst="rect">
            <a:avLst/>
          </a:prstGeom>
        </p:spPr>
      </p:pic>
    </p:spTree>
    <p:extLst>
      <p:ext uri="{BB962C8B-B14F-4D97-AF65-F5344CB8AC3E}">
        <p14:creationId xmlns:p14="http://schemas.microsoft.com/office/powerpoint/2010/main" val="3164021504"/>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5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b="24535"/>
          <a:stretch/>
        </p:blipFill>
        <p:spPr>
          <a:xfrm>
            <a:off x="0" y="-1"/>
            <a:ext cx="9144000" cy="6858001"/>
          </a:xfrm>
          <a:prstGeom prst="rect">
            <a:avLst/>
          </a:prstGeom>
        </p:spPr>
      </p:pic>
      <p:sp>
        <p:nvSpPr>
          <p:cNvPr id="5" name="Title 5"/>
          <p:cNvSpPr>
            <a:spLocks noGrp="1"/>
          </p:cNvSpPr>
          <p:nvPr>
            <p:ph type="title"/>
          </p:nvPr>
        </p:nvSpPr>
        <p:spPr>
          <a:xfrm>
            <a:off x="628649" y="1242877"/>
            <a:ext cx="7886700" cy="4864963"/>
          </a:xfrm>
        </p:spPr>
        <p:txBody>
          <a:bodyPr>
            <a:normAutofit/>
          </a:bodyPr>
          <a:lstStyle>
            <a:lvl1pPr>
              <a:lnSpc>
                <a:spcPct val="80000"/>
              </a:lnSpc>
              <a:defRPr sz="7200" cap="none" spc="-400" baseline="0">
                <a:latin typeface="Kelson Sans" panose="02000500000000000000" pitchFamily="50" charset="0"/>
              </a:defRPr>
            </a:lvl1pPr>
          </a:lstStyle>
          <a:p>
            <a:r>
              <a:rPr lang="en-US" dirty="0"/>
              <a:t>Click to edit Master title style</a:t>
            </a:r>
          </a:p>
        </p:txBody>
      </p:sp>
      <p:pic>
        <p:nvPicPr>
          <p:cNvPr id="6" name="Picture 5"/>
          <p:cNvPicPr>
            <a:picLocks noChangeAspect="1"/>
          </p:cNvPicPr>
          <p:nvPr/>
        </p:nvPicPr>
        <p:blipFill>
          <a:blip r:embed="rId3"/>
          <a:stretch>
            <a:fillRect/>
          </a:stretch>
        </p:blipFill>
        <p:spPr>
          <a:xfrm>
            <a:off x="7921066" y="-8878"/>
            <a:ext cx="1240687" cy="1235269"/>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15219" y="110296"/>
            <a:ext cx="2922078" cy="1270800"/>
          </a:xfrm>
          <a:prstGeom prst="rect">
            <a:avLst/>
          </a:prstGeom>
        </p:spPr>
      </p:pic>
    </p:spTree>
    <p:extLst>
      <p:ext uri="{BB962C8B-B14F-4D97-AF65-F5344CB8AC3E}">
        <p14:creationId xmlns:p14="http://schemas.microsoft.com/office/powerpoint/2010/main" val="500782452"/>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Празен">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b="24535"/>
          <a:stretch/>
        </p:blipFill>
        <p:spPr>
          <a:xfrm>
            <a:off x="0" y="-1"/>
            <a:ext cx="9144000" cy="6900531"/>
          </a:xfrm>
          <a:prstGeom prst="rect">
            <a:avLst/>
          </a:prstGeom>
        </p:spPr>
      </p:pic>
      <p:pic>
        <p:nvPicPr>
          <p:cNvPr id="6" name="Picture 5"/>
          <p:cNvPicPr>
            <a:picLocks noChangeAspect="1"/>
          </p:cNvPicPr>
          <p:nvPr userDrawn="1"/>
        </p:nvPicPr>
        <p:blipFill>
          <a:blip r:embed="rId3"/>
          <a:stretch>
            <a:fillRect/>
          </a:stretch>
        </p:blipFill>
        <p:spPr>
          <a:xfrm>
            <a:off x="-79899" y="6776198"/>
            <a:ext cx="9286043" cy="283992"/>
          </a:xfrm>
          <a:prstGeom prst="rect">
            <a:avLst/>
          </a:prstGeom>
          <a:ln>
            <a:noFill/>
          </a:ln>
        </p:spPr>
      </p:pic>
    </p:spTree>
    <p:extLst>
      <p:ext uri="{BB962C8B-B14F-4D97-AF65-F5344CB8AC3E}">
        <p14:creationId xmlns:p14="http://schemas.microsoft.com/office/powerpoint/2010/main" val="3678534929"/>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b="24535"/>
          <a:stretch/>
        </p:blipFill>
        <p:spPr>
          <a:xfrm>
            <a:off x="0" y="-1"/>
            <a:ext cx="9144000" cy="6858001"/>
          </a:xfrm>
          <a:prstGeom prst="rect">
            <a:avLst/>
          </a:prstGeom>
        </p:spPr>
      </p:pic>
      <p:sp>
        <p:nvSpPr>
          <p:cNvPr id="5" name="Title 5"/>
          <p:cNvSpPr>
            <a:spLocks noGrp="1"/>
          </p:cNvSpPr>
          <p:nvPr>
            <p:ph type="title"/>
          </p:nvPr>
        </p:nvSpPr>
        <p:spPr>
          <a:xfrm>
            <a:off x="628649" y="1242877"/>
            <a:ext cx="7886700" cy="4864963"/>
          </a:xfrm>
        </p:spPr>
        <p:txBody>
          <a:bodyPr>
            <a:normAutofit/>
          </a:bodyPr>
          <a:lstStyle>
            <a:lvl1pPr>
              <a:lnSpc>
                <a:spcPct val="80000"/>
              </a:lnSpc>
              <a:defRPr sz="7200" cap="none" spc="-400" baseline="0">
                <a:latin typeface="Kelson Sans" panose="02000500000000000000" pitchFamily="50" charset="0"/>
              </a:defRPr>
            </a:lvl1pPr>
          </a:lstStyle>
          <a:p>
            <a:r>
              <a:rPr lang="en-US" dirty="0"/>
              <a:t>Click to edit Master title style</a:t>
            </a:r>
          </a:p>
        </p:txBody>
      </p:sp>
      <p:pic>
        <p:nvPicPr>
          <p:cNvPr id="6" name="Picture 5"/>
          <p:cNvPicPr>
            <a:picLocks noChangeAspect="1"/>
          </p:cNvPicPr>
          <p:nvPr/>
        </p:nvPicPr>
        <p:blipFill>
          <a:blip r:embed="rId3"/>
          <a:stretch>
            <a:fillRect/>
          </a:stretch>
        </p:blipFill>
        <p:spPr>
          <a:xfrm>
            <a:off x="7921066" y="-8878"/>
            <a:ext cx="1240687" cy="1235269"/>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15219" y="110296"/>
            <a:ext cx="2922078" cy="1270800"/>
          </a:xfrm>
          <a:prstGeom prst="rect">
            <a:avLst/>
          </a:prstGeom>
        </p:spPr>
      </p:pic>
    </p:spTree>
    <p:extLst>
      <p:ext uri="{BB962C8B-B14F-4D97-AF65-F5344CB8AC3E}">
        <p14:creationId xmlns:p14="http://schemas.microsoft.com/office/powerpoint/2010/main" val="1921830978"/>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b="24535"/>
          <a:stretch/>
        </p:blipFill>
        <p:spPr>
          <a:xfrm>
            <a:off x="0" y="-1"/>
            <a:ext cx="9144000" cy="6858001"/>
          </a:xfrm>
          <a:prstGeom prst="rect">
            <a:avLst/>
          </a:prstGeom>
        </p:spPr>
      </p:pic>
      <p:sp>
        <p:nvSpPr>
          <p:cNvPr id="5" name="Title 5"/>
          <p:cNvSpPr>
            <a:spLocks noGrp="1"/>
          </p:cNvSpPr>
          <p:nvPr>
            <p:ph type="title"/>
          </p:nvPr>
        </p:nvSpPr>
        <p:spPr>
          <a:xfrm>
            <a:off x="628649" y="1242877"/>
            <a:ext cx="7886700" cy="4864963"/>
          </a:xfrm>
        </p:spPr>
        <p:txBody>
          <a:bodyPr>
            <a:normAutofit/>
          </a:bodyPr>
          <a:lstStyle>
            <a:lvl1pPr>
              <a:lnSpc>
                <a:spcPct val="80000"/>
              </a:lnSpc>
              <a:defRPr sz="7200" cap="none" spc="-400" baseline="0">
                <a:latin typeface="Kelson Sans" panose="02000500000000000000" pitchFamily="50" charset="0"/>
              </a:defRPr>
            </a:lvl1pPr>
          </a:lstStyle>
          <a:p>
            <a:r>
              <a:rPr lang="en-US" dirty="0"/>
              <a:t>Click to edit Master title style</a:t>
            </a:r>
          </a:p>
        </p:txBody>
      </p:sp>
      <p:pic>
        <p:nvPicPr>
          <p:cNvPr id="6" name="Picture 5"/>
          <p:cNvPicPr>
            <a:picLocks noChangeAspect="1"/>
          </p:cNvPicPr>
          <p:nvPr/>
        </p:nvPicPr>
        <p:blipFill>
          <a:blip r:embed="rId3"/>
          <a:stretch>
            <a:fillRect/>
          </a:stretch>
        </p:blipFill>
        <p:spPr>
          <a:xfrm>
            <a:off x="7921066" y="-8878"/>
            <a:ext cx="1240687" cy="1235269"/>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15219" y="110296"/>
            <a:ext cx="2922078" cy="1270800"/>
          </a:xfrm>
          <a:prstGeom prst="rect">
            <a:avLst/>
          </a:prstGeom>
        </p:spPr>
      </p:pic>
    </p:spTree>
    <p:extLst>
      <p:ext uri="{BB962C8B-B14F-4D97-AF65-F5344CB8AC3E}">
        <p14:creationId xmlns:p14="http://schemas.microsoft.com/office/powerpoint/2010/main" val="482399366"/>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8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b="24535"/>
          <a:stretch/>
        </p:blipFill>
        <p:spPr>
          <a:xfrm>
            <a:off x="0" y="-1"/>
            <a:ext cx="9144000" cy="6858001"/>
          </a:xfrm>
          <a:prstGeom prst="rect">
            <a:avLst/>
          </a:prstGeom>
        </p:spPr>
      </p:pic>
      <p:sp>
        <p:nvSpPr>
          <p:cNvPr id="5" name="Title 5"/>
          <p:cNvSpPr>
            <a:spLocks noGrp="1"/>
          </p:cNvSpPr>
          <p:nvPr>
            <p:ph type="title"/>
          </p:nvPr>
        </p:nvSpPr>
        <p:spPr>
          <a:xfrm>
            <a:off x="628649" y="1242877"/>
            <a:ext cx="7886700" cy="4864963"/>
          </a:xfrm>
        </p:spPr>
        <p:txBody>
          <a:bodyPr>
            <a:normAutofit/>
          </a:bodyPr>
          <a:lstStyle>
            <a:lvl1pPr>
              <a:lnSpc>
                <a:spcPct val="80000"/>
              </a:lnSpc>
              <a:defRPr sz="7200" cap="none" spc="-400" baseline="0">
                <a:latin typeface="Kelson Sans" panose="02000500000000000000" pitchFamily="50" charset="0"/>
              </a:defRPr>
            </a:lvl1pPr>
          </a:lstStyle>
          <a:p>
            <a:r>
              <a:rPr lang="en-US" dirty="0"/>
              <a:t>Click to edit Master title style</a:t>
            </a:r>
          </a:p>
        </p:txBody>
      </p:sp>
      <p:pic>
        <p:nvPicPr>
          <p:cNvPr id="6" name="Picture 5"/>
          <p:cNvPicPr>
            <a:picLocks noChangeAspect="1"/>
          </p:cNvPicPr>
          <p:nvPr/>
        </p:nvPicPr>
        <p:blipFill>
          <a:blip r:embed="rId3"/>
          <a:stretch>
            <a:fillRect/>
          </a:stretch>
        </p:blipFill>
        <p:spPr>
          <a:xfrm>
            <a:off x="7921066" y="-8878"/>
            <a:ext cx="1240687" cy="1235269"/>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15219" y="110296"/>
            <a:ext cx="2922078" cy="1270800"/>
          </a:xfrm>
          <a:prstGeom prst="rect">
            <a:avLst/>
          </a:prstGeom>
        </p:spPr>
      </p:pic>
    </p:spTree>
    <p:extLst>
      <p:ext uri="{BB962C8B-B14F-4D97-AF65-F5344CB8AC3E}">
        <p14:creationId xmlns:p14="http://schemas.microsoft.com/office/powerpoint/2010/main" val="890041036"/>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5"/>
          <p:cNvSpPr>
            <a:spLocks noGrp="1"/>
          </p:cNvSpPr>
          <p:nvPr>
            <p:ph type="title"/>
          </p:nvPr>
        </p:nvSpPr>
        <p:spPr>
          <a:xfrm>
            <a:off x="643080" y="1242877"/>
            <a:ext cx="7891200" cy="3240000"/>
          </a:xfrm>
          <a:prstGeom prst="rect">
            <a:avLst/>
          </a:prstGeom>
        </p:spPr>
        <p:txBody>
          <a:bodyPr anchor="b">
            <a:normAutofit/>
          </a:bodyPr>
          <a:lstStyle>
            <a:lvl1pPr>
              <a:lnSpc>
                <a:spcPct val="80000"/>
              </a:lnSpc>
              <a:defRPr sz="7200" cap="none" spc="-300" baseline="0">
                <a:latin typeface="Kelson Sans" panose="02000500000000000000" pitchFamily="50" charset="0"/>
              </a:defRPr>
            </a:lvl1pPr>
          </a:lstStyle>
          <a:p>
            <a:r>
              <a:rPr lang="cs-CZ" dirty="0" err="1"/>
              <a:t>Click</a:t>
            </a:r>
            <a:r>
              <a:rPr lang="cs-CZ" dirty="0"/>
              <a:t> to </a:t>
            </a:r>
            <a:r>
              <a:rPr lang="cs-CZ" dirty="0" err="1"/>
              <a:t>edit</a:t>
            </a:r>
            <a:r>
              <a:rPr lang="cs-CZ" dirty="0"/>
              <a:t> Master </a:t>
            </a:r>
            <a:r>
              <a:rPr lang="cs-CZ" dirty="0" err="1"/>
              <a:t>title</a:t>
            </a:r>
            <a:r>
              <a:rPr lang="cs-CZ" dirty="0"/>
              <a:t> style</a:t>
            </a:r>
            <a:endParaRPr lang="en-US" dirty="0"/>
          </a:p>
        </p:txBody>
      </p:sp>
      <p:sp>
        <p:nvSpPr>
          <p:cNvPr id="10" name="Subtitle 2"/>
          <p:cNvSpPr>
            <a:spLocks noGrp="1"/>
          </p:cNvSpPr>
          <p:nvPr>
            <p:ph type="subTitle" idx="1"/>
          </p:nvPr>
        </p:nvSpPr>
        <p:spPr>
          <a:xfrm>
            <a:off x="643080" y="4801656"/>
            <a:ext cx="7891200" cy="1655762"/>
          </a:xfrm>
        </p:spPr>
        <p:txBody>
          <a:bodyPr anchor="t">
            <a:normAutofit/>
          </a:bodyPr>
          <a:lstStyle>
            <a:lvl1pPr marL="0" indent="0" algn="ctr">
              <a:buNone/>
              <a:defRPr sz="3200" i="1" spc="-100" baseline="0">
                <a:solidFill>
                  <a:schemeClr val="bg1"/>
                </a:solidFill>
                <a:latin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59484421"/>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Content">
    <p:spTree>
      <p:nvGrpSpPr>
        <p:cNvPr id="1" name=""/>
        <p:cNvGrpSpPr/>
        <p:nvPr/>
      </p:nvGrpSpPr>
      <p:grpSpPr>
        <a:xfrm>
          <a:off x="0" y="0"/>
          <a:ext cx="0" cy="0"/>
          <a:chOff x="0" y="0"/>
          <a:chExt cx="0" cy="0"/>
        </a:xfrm>
      </p:grpSpPr>
      <p:sp>
        <p:nvSpPr>
          <p:cNvPr id="6" name="Title 5"/>
          <p:cNvSpPr>
            <a:spLocks noGrp="1"/>
          </p:cNvSpPr>
          <p:nvPr>
            <p:ph type="title"/>
          </p:nvPr>
        </p:nvSpPr>
        <p:spPr>
          <a:xfrm>
            <a:off x="628650" y="1242877"/>
            <a:ext cx="7886700" cy="4864963"/>
          </a:xfrm>
          <a:prstGeom prst="rect">
            <a:avLst/>
          </a:prstGeom>
        </p:spPr>
        <p:txBody>
          <a:bodyPr/>
          <a:lstStyle>
            <a:lvl1pPr>
              <a:lnSpc>
                <a:spcPct val="80000"/>
              </a:lnSpc>
              <a:defRPr cap="none" spc="-100" baseline="0">
                <a:solidFill>
                  <a:srgbClr val="00AEEF"/>
                </a:solidFill>
                <a:latin typeface="Kelson Sans" panose="02000500000000000000" pitchFamily="50" charset="0"/>
              </a:defRPr>
            </a:lvl1pPr>
          </a:lstStyle>
          <a:p>
            <a:r>
              <a:rPr lang="en-US"/>
              <a:t>Click to edit Master title style</a:t>
            </a:r>
            <a:endParaRPr lang="en-US" dirty="0"/>
          </a:p>
        </p:txBody>
      </p:sp>
    </p:spTree>
    <p:extLst>
      <p:ext uri="{BB962C8B-B14F-4D97-AF65-F5344CB8AC3E}">
        <p14:creationId xmlns:p14="http://schemas.microsoft.com/office/powerpoint/2010/main" val="4056649261"/>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ext Content">
    <p:spTree>
      <p:nvGrpSpPr>
        <p:cNvPr id="1" name=""/>
        <p:cNvGrpSpPr/>
        <p:nvPr/>
      </p:nvGrpSpPr>
      <p:grpSpPr>
        <a:xfrm>
          <a:off x="0" y="0"/>
          <a:ext cx="0" cy="0"/>
          <a:chOff x="0" y="0"/>
          <a:chExt cx="0" cy="0"/>
        </a:xfrm>
      </p:grpSpPr>
      <p:sp>
        <p:nvSpPr>
          <p:cNvPr id="6" name="Title 5"/>
          <p:cNvSpPr>
            <a:spLocks noGrp="1"/>
          </p:cNvSpPr>
          <p:nvPr>
            <p:ph type="title"/>
          </p:nvPr>
        </p:nvSpPr>
        <p:spPr>
          <a:xfrm>
            <a:off x="628650" y="1242877"/>
            <a:ext cx="7886700" cy="4864963"/>
          </a:xfrm>
        </p:spPr>
        <p:txBody>
          <a:bodyPr/>
          <a:lstStyle>
            <a:lvl1pPr>
              <a:lnSpc>
                <a:spcPct val="80000"/>
              </a:lnSpc>
              <a:defRPr cap="none" spc="-100" baseline="0">
                <a:latin typeface="Kelson Sans" panose="02000500000000000000" pitchFamily="50" charset="0"/>
              </a:defRPr>
            </a:lvl1pPr>
          </a:lstStyle>
          <a:p>
            <a:r>
              <a:rPr lang="en-US" dirty="0"/>
              <a:t>Click to edit Master title style</a:t>
            </a:r>
          </a:p>
        </p:txBody>
      </p:sp>
    </p:spTree>
    <p:extLst>
      <p:ext uri="{BB962C8B-B14F-4D97-AF65-F5344CB8AC3E}">
        <p14:creationId xmlns:p14="http://schemas.microsoft.com/office/powerpoint/2010/main" val="608413784"/>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9" name="Title Placeholder 13"/>
          <p:cNvSpPr>
            <a:spLocks noGrp="1"/>
          </p:cNvSpPr>
          <p:nvPr>
            <p:ph type="title"/>
          </p:nvPr>
        </p:nvSpPr>
        <p:spPr>
          <a:xfrm>
            <a:off x="628650" y="1235268"/>
            <a:ext cx="7886700" cy="721123"/>
          </a:xfrm>
          <a:prstGeom prst="rect">
            <a:avLst/>
          </a:prstGeom>
        </p:spPr>
        <p:txBody>
          <a:bodyPr vert="horz" lIns="91440" tIns="45720" rIns="91440" bIns="45720" rtlCol="0" anchor="ctr">
            <a:normAutofit/>
          </a:bodyPr>
          <a:lstStyle>
            <a:lvl1pPr algn="l">
              <a:defRPr cap="none" spc="-100" baseline="0"/>
            </a:lvl1pPr>
          </a:lstStyle>
          <a:p>
            <a:r>
              <a:rPr lang="en-US" dirty="0"/>
              <a:t>Click to edit Master title style</a:t>
            </a:r>
          </a:p>
        </p:txBody>
      </p:sp>
      <p:sp>
        <p:nvSpPr>
          <p:cNvPr id="11" name="Text Placeholder 10"/>
          <p:cNvSpPr>
            <a:spLocks noGrp="1"/>
          </p:cNvSpPr>
          <p:nvPr>
            <p:ph type="body" sz="quarter" idx="10"/>
          </p:nvPr>
        </p:nvSpPr>
        <p:spPr>
          <a:xfrm>
            <a:off x="628650" y="1965268"/>
            <a:ext cx="7886700" cy="4562532"/>
          </a:xfrm>
          <a:prstGeom prst="rect">
            <a:avLst/>
          </a:prstGeom>
        </p:spPr>
        <p:txBody>
          <a:bodyPr anchor="t">
            <a:normAutofit/>
          </a:bodyPr>
          <a:lstStyle>
            <a:lvl1pPr marL="571500" indent="-571500" algn="l">
              <a:buSzPct val="100000"/>
              <a:buFontTx/>
              <a:buBlip>
                <a:blip r:embed="rId2"/>
              </a:buBlip>
              <a:defRPr sz="3200" b="1" cap="none" spc="-100" baseline="0">
                <a:latin typeface="Lato" panose="020F0502020204030203" pitchFamily="34" charset="0"/>
              </a:defRPr>
            </a:lvl1pPr>
            <a:lvl2pPr marL="1027113" indent="-458788" algn="l">
              <a:buSzPct val="100000"/>
              <a:buFont typeface="Arial" charset="0"/>
              <a:buChar char="•"/>
              <a:defRPr sz="2400" cap="none" spc="-100" baseline="0">
                <a:latin typeface="Lato" panose="020F0502020204030203" pitchFamily="34" charset="0"/>
              </a:defRPr>
            </a:lvl2pPr>
            <a:lvl3pPr marL="1484313" indent="-454025" algn="l">
              <a:buSzPct val="100000"/>
              <a:buFont typeface="Arial" charset="0"/>
              <a:buChar char="•"/>
              <a:defRPr sz="1800" cap="none" spc="0" baseline="0">
                <a:latin typeface="Lato" panose="020F0502020204030203" pitchFamily="34" charset="0"/>
              </a:defRPr>
            </a:lvl3pPr>
            <a:lvl4pPr marL="1941513" indent="-458788" algn="l">
              <a:buSzPct val="100000"/>
              <a:buFont typeface="Arial" charset="0"/>
              <a:buChar char="•"/>
              <a:defRPr sz="1400" cap="none" spc="0" baseline="0">
                <a:latin typeface="Lato" panose="020F0502020204030203" pitchFamily="34" charset="0"/>
              </a:defRPr>
            </a:lvl4pPr>
            <a:lvl5pPr marL="2398713" indent="-454025" algn="l">
              <a:buSzPct val="100000"/>
              <a:buFont typeface="Arial" charset="0"/>
              <a:buChar char="•"/>
              <a:defRPr sz="1100" cap="none" spc="0" baseline="0">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5132002"/>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25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25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14" dur="25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25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20" dur="25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250" fill="hold"/>
                                        <p:tgtEl>
                                          <p:spTgt spid="11">
                                            <p:txEl>
                                              <p:pRg st="3" end="3"/>
                                            </p:txEl>
                                          </p:spTgt>
                                        </p:tgtEl>
                                        <p:attrNameLst>
                                          <p:attrName>ppt_x</p:attrName>
                                        </p:attrNameLst>
                                      </p:cBhvr>
                                      <p:tavLst>
                                        <p:tav tm="0">
                                          <p:val>
                                            <p:strVal val="0-#ppt_w/2"/>
                                          </p:val>
                                        </p:tav>
                                        <p:tav tm="100000">
                                          <p:val>
                                            <p:strVal val="#ppt_x"/>
                                          </p:val>
                                        </p:tav>
                                      </p:tavLst>
                                    </p:anim>
                                    <p:anim calcmode="lin" valueType="num">
                                      <p:cBhvr additive="base">
                                        <p:cTn id="26" dur="25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250" fill="hold"/>
                                        <p:tgtEl>
                                          <p:spTgt spid="11">
                                            <p:txEl>
                                              <p:pRg st="4" end="4"/>
                                            </p:txEl>
                                          </p:spTgt>
                                        </p:tgtEl>
                                        <p:attrNameLst>
                                          <p:attrName>ppt_x</p:attrName>
                                        </p:attrNameLst>
                                      </p:cBhvr>
                                      <p:tavLst>
                                        <p:tav tm="0">
                                          <p:val>
                                            <p:strVal val="0-#ppt_w/2"/>
                                          </p:val>
                                        </p:tav>
                                        <p:tav tm="100000">
                                          <p:val>
                                            <p:strVal val="#ppt_x"/>
                                          </p:val>
                                        </p:tav>
                                      </p:tavLst>
                                    </p:anim>
                                    <p:anim calcmode="lin" valueType="num">
                                      <p:cBhvr additive="base">
                                        <p:cTn id="32" dur="25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Placeholder 13"/>
          <p:cNvSpPr>
            <a:spLocks noGrp="1"/>
          </p:cNvSpPr>
          <p:nvPr>
            <p:ph type="title"/>
          </p:nvPr>
        </p:nvSpPr>
        <p:spPr>
          <a:xfrm>
            <a:off x="628650" y="1235268"/>
            <a:ext cx="7886700" cy="721123"/>
          </a:xfrm>
          <a:prstGeom prst="rect">
            <a:avLst/>
          </a:prstGeom>
        </p:spPr>
        <p:txBody>
          <a:bodyPr vert="horz" lIns="91440" tIns="45720" rIns="91440" bIns="45720" rtlCol="0" anchor="ctr">
            <a:normAutofit/>
          </a:bodyPr>
          <a:lstStyle>
            <a:lvl1pPr algn="ctr">
              <a:defRPr cap="none" spc="-100" baseline="0"/>
            </a:lvl1pPr>
          </a:lstStyle>
          <a:p>
            <a:r>
              <a:rPr lang="en-US" dirty="0"/>
              <a:t>Click to edit Master title style</a:t>
            </a:r>
          </a:p>
        </p:txBody>
      </p:sp>
    </p:spTree>
    <p:extLst>
      <p:ext uri="{BB962C8B-B14F-4D97-AF65-F5344CB8AC3E}">
        <p14:creationId xmlns:p14="http://schemas.microsoft.com/office/powerpoint/2010/main" val="335874083"/>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icture Full">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p:spPr>
        <p:txBody>
          <a:bodyPr/>
          <a:lstStyle/>
          <a:p>
            <a:r>
              <a:rPr lang="en-US"/>
              <a:t>Click icon to add picture</a:t>
            </a:r>
            <a:endParaRPr lang="en-US" dirty="0"/>
          </a:p>
        </p:txBody>
      </p:sp>
      <p:sp>
        <p:nvSpPr>
          <p:cNvPr id="5" name="Subtitle 2"/>
          <p:cNvSpPr>
            <a:spLocks noGrp="1"/>
          </p:cNvSpPr>
          <p:nvPr>
            <p:ph type="subTitle" idx="1"/>
          </p:nvPr>
        </p:nvSpPr>
        <p:spPr>
          <a:xfrm>
            <a:off x="0" y="5592727"/>
            <a:ext cx="9144000" cy="1265274"/>
          </a:xfrm>
          <a:solidFill>
            <a:srgbClr val="00AEEF">
              <a:alpha val="90000"/>
            </a:srgbClr>
          </a:solidFill>
          <a:ln>
            <a:noFill/>
          </a:ln>
        </p:spPr>
        <p:txBody>
          <a:bodyPr anchor="ctr">
            <a:noAutofit/>
          </a:bodyPr>
          <a:lstStyle>
            <a:lvl1pPr marL="0" indent="0" algn="ctr">
              <a:buNone/>
              <a:defRPr sz="2800" b="1" spc="-1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90941807"/>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icture Righ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a:stretch/>
        </p:blipFill>
        <p:spPr>
          <a:xfrm>
            <a:off x="-1" y="0"/>
            <a:ext cx="9148113" cy="6858000"/>
          </a:xfrm>
          <a:prstGeom prst="rect">
            <a:avLst/>
          </a:prstGeom>
        </p:spPr>
      </p:pic>
      <p:sp>
        <p:nvSpPr>
          <p:cNvPr id="4" name="Picture Placeholder 3"/>
          <p:cNvSpPr>
            <a:spLocks noGrp="1"/>
          </p:cNvSpPr>
          <p:nvPr>
            <p:ph type="pic" sz="quarter" idx="10"/>
          </p:nvPr>
        </p:nvSpPr>
        <p:spPr>
          <a:xfrm>
            <a:off x="4572000" y="0"/>
            <a:ext cx="4572000" cy="6858000"/>
          </a:xfrm>
        </p:spPr>
        <p:txBody>
          <a:bodyPr/>
          <a:lstStyle/>
          <a:p>
            <a:endParaRPr lang="en-US" dirty="0"/>
          </a:p>
        </p:txBody>
      </p:sp>
      <p:sp>
        <p:nvSpPr>
          <p:cNvPr id="6" name="Title Placeholder 13"/>
          <p:cNvSpPr>
            <a:spLocks noGrp="1"/>
          </p:cNvSpPr>
          <p:nvPr>
            <p:ph type="title"/>
          </p:nvPr>
        </p:nvSpPr>
        <p:spPr>
          <a:xfrm>
            <a:off x="360000" y="381264"/>
            <a:ext cx="3990058" cy="1188591"/>
          </a:xfrm>
          <a:prstGeom prst="rect">
            <a:avLst/>
          </a:prstGeom>
        </p:spPr>
        <p:txBody>
          <a:bodyPr vert="horz" lIns="91440" tIns="45720" rIns="91440" bIns="45720" rtlCol="0" anchor="ctr">
            <a:normAutofit/>
          </a:bodyPr>
          <a:lstStyle>
            <a:lvl1pPr algn="l">
              <a:defRPr cap="none" spc="-200" baseline="0"/>
            </a:lvl1pPr>
          </a:lstStyle>
          <a:p>
            <a:r>
              <a:rPr lang="cs-CZ" dirty="0"/>
              <a:t>Click to edit Master title style</a:t>
            </a:r>
            <a:endParaRPr lang="en-US" dirty="0"/>
          </a:p>
        </p:txBody>
      </p:sp>
      <p:sp>
        <p:nvSpPr>
          <p:cNvPr id="9" name="Text Placeholder 10"/>
          <p:cNvSpPr>
            <a:spLocks noGrp="1"/>
          </p:cNvSpPr>
          <p:nvPr>
            <p:ph type="body" sz="quarter" idx="12"/>
          </p:nvPr>
        </p:nvSpPr>
        <p:spPr>
          <a:xfrm>
            <a:off x="360000" y="1567219"/>
            <a:ext cx="3990058" cy="4957867"/>
          </a:xfrm>
          <a:prstGeom prst="rect">
            <a:avLst/>
          </a:prstGeom>
        </p:spPr>
        <p:txBody>
          <a:bodyPr anchor="t">
            <a:normAutofit/>
          </a:bodyPr>
          <a:lstStyle>
            <a:lvl1pPr marL="571500" indent="-571500" algn="l">
              <a:buSzPct val="100000"/>
              <a:buFontTx/>
              <a:buBlip>
                <a:blip r:embed="rId3"/>
              </a:buBlip>
              <a:defRPr sz="3200" b="1" cap="none" spc="-100" baseline="0">
                <a:latin typeface="Lato" panose="020F0502020204030203" pitchFamily="34" charset="0"/>
              </a:defRPr>
            </a:lvl1pPr>
            <a:lvl2pPr marL="1027113" indent="-449263" algn="l">
              <a:buSzPct val="100000"/>
              <a:buFont typeface="Arial" charset="0"/>
              <a:buChar char="•"/>
              <a:defRPr sz="2400" cap="none" spc="-100" baseline="0">
                <a:latin typeface="Lato" panose="020F0502020204030203" pitchFamily="34" charset="0"/>
              </a:defRPr>
            </a:lvl2pPr>
            <a:lvl3pPr marL="1484313" indent="-454025" algn="l">
              <a:buSzPct val="100000"/>
              <a:buFont typeface="Arial" charset="0"/>
              <a:buChar char="•"/>
              <a:defRPr sz="1800" cap="none" spc="0" baseline="0">
                <a:latin typeface="Lato" panose="020F0502020204030203" pitchFamily="34" charset="0"/>
              </a:defRPr>
            </a:lvl3pPr>
            <a:lvl4pPr marL="1941513" indent="-458788" algn="l">
              <a:buSzPct val="100000"/>
              <a:buFont typeface="Arial" charset="0"/>
              <a:buChar char="•"/>
              <a:defRPr sz="1400" cap="none" spc="0" baseline="0">
                <a:latin typeface="Lato" panose="020F0502020204030203" pitchFamily="34" charset="0"/>
              </a:defRPr>
            </a:lvl4pPr>
            <a:lvl5pPr marL="2398713" indent="-454025" algn="l">
              <a:buSzPct val="100000"/>
              <a:buFont typeface="Arial" charset="0"/>
              <a:buChar char="•"/>
              <a:defRPr sz="1100" cap="none" spc="0" baseline="0">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7322532"/>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25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25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14" dur="25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25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20" dur="25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25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26" dur="25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250" fill="hold"/>
                                        <p:tgtEl>
                                          <p:spTgt spid="9">
                                            <p:txEl>
                                              <p:pRg st="4" end="4"/>
                                            </p:txEl>
                                          </p:spTgt>
                                        </p:tgtEl>
                                        <p:attrNameLst>
                                          <p:attrName>ppt_x</p:attrName>
                                        </p:attrNameLst>
                                      </p:cBhvr>
                                      <p:tavLst>
                                        <p:tav tm="0">
                                          <p:val>
                                            <p:strVal val="0-#ppt_w/2"/>
                                          </p:val>
                                        </p:tav>
                                        <p:tav tm="100000">
                                          <p:val>
                                            <p:strVal val="#ppt_x"/>
                                          </p:val>
                                        </p:tav>
                                      </p:tavLst>
                                    </p:anim>
                                    <p:anim calcmode="lin" valueType="num">
                                      <p:cBhvr additive="base">
                                        <p:cTn id="32" dur="250" fill="hold"/>
                                        <p:tgtEl>
                                          <p:spTgt spid="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icture Lef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a:stretch/>
        </p:blipFill>
        <p:spPr>
          <a:xfrm>
            <a:off x="-1" y="0"/>
            <a:ext cx="9148113" cy="6858000"/>
          </a:xfrm>
          <a:prstGeom prst="rect">
            <a:avLst/>
          </a:prstGeom>
        </p:spPr>
      </p:pic>
      <p:sp>
        <p:nvSpPr>
          <p:cNvPr id="4" name="Picture Placeholder 3"/>
          <p:cNvSpPr>
            <a:spLocks noGrp="1"/>
          </p:cNvSpPr>
          <p:nvPr>
            <p:ph type="pic" sz="quarter" idx="10"/>
          </p:nvPr>
        </p:nvSpPr>
        <p:spPr>
          <a:xfrm>
            <a:off x="0" y="-1"/>
            <a:ext cx="4572000" cy="6858001"/>
          </a:xfrm>
        </p:spPr>
        <p:txBody>
          <a:bodyPr/>
          <a:lstStyle/>
          <a:p>
            <a:endParaRPr lang="en-US" dirty="0"/>
          </a:p>
        </p:txBody>
      </p:sp>
      <p:sp>
        <p:nvSpPr>
          <p:cNvPr id="6" name="Title Placeholder 13"/>
          <p:cNvSpPr>
            <a:spLocks noGrp="1"/>
          </p:cNvSpPr>
          <p:nvPr>
            <p:ph type="title"/>
          </p:nvPr>
        </p:nvSpPr>
        <p:spPr>
          <a:xfrm>
            <a:off x="4811696" y="381264"/>
            <a:ext cx="3972303" cy="1188591"/>
          </a:xfrm>
          <a:prstGeom prst="rect">
            <a:avLst/>
          </a:prstGeom>
        </p:spPr>
        <p:txBody>
          <a:bodyPr vert="horz" lIns="91440" tIns="45720" rIns="91440" bIns="45720" rtlCol="0" anchor="ctr">
            <a:normAutofit/>
          </a:bodyPr>
          <a:lstStyle>
            <a:lvl1pPr algn="l">
              <a:defRPr cap="none" spc="-200" baseline="0"/>
            </a:lvl1pPr>
          </a:lstStyle>
          <a:p>
            <a:r>
              <a:rPr lang="cs-CZ" dirty="0" err="1"/>
              <a:t>Click</a:t>
            </a:r>
            <a:r>
              <a:rPr lang="cs-CZ" dirty="0"/>
              <a:t> to </a:t>
            </a:r>
            <a:r>
              <a:rPr lang="cs-CZ" dirty="0" err="1"/>
              <a:t>edit</a:t>
            </a:r>
            <a:r>
              <a:rPr lang="cs-CZ" dirty="0"/>
              <a:t> Master </a:t>
            </a:r>
            <a:r>
              <a:rPr lang="cs-CZ" dirty="0" err="1"/>
              <a:t>title</a:t>
            </a:r>
            <a:r>
              <a:rPr lang="cs-CZ" dirty="0"/>
              <a:t> style</a:t>
            </a:r>
            <a:endParaRPr lang="en-US" dirty="0"/>
          </a:p>
        </p:txBody>
      </p:sp>
      <p:sp>
        <p:nvSpPr>
          <p:cNvPr id="9" name="Text Placeholder 10"/>
          <p:cNvSpPr>
            <a:spLocks noGrp="1"/>
          </p:cNvSpPr>
          <p:nvPr>
            <p:ph type="body" sz="quarter" idx="12"/>
          </p:nvPr>
        </p:nvSpPr>
        <p:spPr>
          <a:xfrm>
            <a:off x="4811696" y="1567219"/>
            <a:ext cx="3972303" cy="4957867"/>
          </a:xfrm>
          <a:prstGeom prst="rect">
            <a:avLst/>
          </a:prstGeom>
        </p:spPr>
        <p:txBody>
          <a:bodyPr anchor="t">
            <a:normAutofit/>
          </a:bodyPr>
          <a:lstStyle>
            <a:lvl1pPr marL="571500" indent="-571500" algn="l">
              <a:buSzPct val="100000"/>
              <a:buFontTx/>
              <a:buBlip>
                <a:blip r:embed="rId3"/>
              </a:buBlip>
              <a:defRPr sz="3200" cap="none" spc="-100" baseline="0">
                <a:latin typeface="Lato" panose="020F0502020204030203" pitchFamily="34" charset="0"/>
              </a:defRPr>
            </a:lvl1pPr>
            <a:lvl2pPr marL="1027113" indent="-458788" algn="l">
              <a:buSzPct val="100000"/>
              <a:buFont typeface="Arial" charset="0"/>
              <a:buChar char="•"/>
              <a:defRPr sz="2400" cap="none" spc="-100" baseline="0">
                <a:latin typeface="Lato" panose="020F0502020204030203" pitchFamily="34" charset="0"/>
              </a:defRPr>
            </a:lvl2pPr>
            <a:lvl3pPr marL="1484313" indent="-454025" algn="l">
              <a:buSzPct val="100000"/>
              <a:buFont typeface="Arial" charset="0"/>
              <a:buChar char="•"/>
              <a:defRPr sz="1800" cap="none" spc="0" baseline="0">
                <a:latin typeface="Lato" panose="020F0502020204030203" pitchFamily="34" charset="0"/>
              </a:defRPr>
            </a:lvl3pPr>
            <a:lvl4pPr marL="1941513" indent="-458788" algn="l">
              <a:buSzPct val="100000"/>
              <a:buFont typeface="Arial" charset="0"/>
              <a:buChar char="•"/>
              <a:defRPr sz="1400" cap="none" spc="0" baseline="0">
                <a:latin typeface="Lato" panose="020F0502020204030203" pitchFamily="34" charset="0"/>
              </a:defRPr>
            </a:lvl4pPr>
            <a:lvl5pPr marL="2398713" indent="-454025" algn="l">
              <a:buSzPct val="100000"/>
              <a:buFont typeface="Arial" charset="0"/>
              <a:buChar char="•"/>
              <a:defRPr sz="1100" cap="none" spc="0" baseline="0">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272379"/>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25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25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14" dur="25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25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20" dur="25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25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26" dur="25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250" fill="hold"/>
                                        <p:tgtEl>
                                          <p:spTgt spid="9">
                                            <p:txEl>
                                              <p:pRg st="4" end="4"/>
                                            </p:txEl>
                                          </p:spTgt>
                                        </p:tgtEl>
                                        <p:attrNameLst>
                                          <p:attrName>ppt_x</p:attrName>
                                        </p:attrNameLst>
                                      </p:cBhvr>
                                      <p:tavLst>
                                        <p:tav tm="0">
                                          <p:val>
                                            <p:strVal val="0-#ppt_w/2"/>
                                          </p:val>
                                        </p:tav>
                                        <p:tav tm="100000">
                                          <p:val>
                                            <p:strVal val="#ppt_x"/>
                                          </p:val>
                                        </p:tav>
                                      </p:tavLst>
                                    </p:anim>
                                    <p:anim calcmode="lin" valueType="num">
                                      <p:cBhvr additive="base">
                                        <p:cTn id="32" dur="250" fill="hold"/>
                                        <p:tgtEl>
                                          <p:spTgt spid="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a:stretch/>
        </p:blipFill>
        <p:spPr>
          <a:xfrm>
            <a:off x="-1" y="0"/>
            <a:ext cx="9148113" cy="6858000"/>
          </a:xfrm>
          <a:prstGeom prst="rect">
            <a:avLst/>
          </a:prstGeom>
        </p:spPr>
      </p:pic>
      <p:sp>
        <p:nvSpPr>
          <p:cNvPr id="13" name="Text Placeholder 10"/>
          <p:cNvSpPr>
            <a:spLocks noGrp="1"/>
          </p:cNvSpPr>
          <p:nvPr>
            <p:ph type="body" sz="quarter" idx="11" hasCustomPrompt="1"/>
          </p:nvPr>
        </p:nvSpPr>
        <p:spPr>
          <a:xfrm>
            <a:off x="4588679" y="5698071"/>
            <a:ext cx="4031537" cy="509415"/>
          </a:xfrm>
          <a:prstGeom prst="rect">
            <a:avLst/>
          </a:prstGeom>
        </p:spPr>
        <p:txBody>
          <a:bodyPr anchor="t">
            <a:normAutofit/>
          </a:bodyPr>
          <a:lstStyle>
            <a:lvl1pPr marL="571500" indent="-403225" algn="ctr">
              <a:buSzPct val="125000"/>
              <a:buFontTx/>
              <a:buBlip>
                <a:blip r:embed="rId3"/>
              </a:buBlip>
              <a:defRPr sz="2400" b="1" i="0" cap="none" spc="-100" baseline="0">
                <a:solidFill>
                  <a:schemeClr val="bg1"/>
                </a:solidFill>
                <a:latin typeface="Lato" panose="020F0502020204030203" pitchFamily="34" charset="0"/>
              </a:defRPr>
            </a:lvl1pPr>
            <a:lvl2pPr marL="1028689" indent="-571500" algn="l">
              <a:buSzPct val="100000"/>
              <a:buFont typeface="Arial" charset="0"/>
              <a:buChar char="•"/>
              <a:defRPr sz="2400" cap="none" spc="-200" baseline="0">
                <a:solidFill>
                  <a:srgbClr val="00AEEF"/>
                </a:solidFill>
              </a:defRPr>
            </a:lvl2pPr>
            <a:lvl3pPr marL="1485877" indent="-571500" algn="l">
              <a:buSzPct val="100000"/>
              <a:buFont typeface="Arial" charset="0"/>
              <a:buChar char="•"/>
              <a:defRPr sz="1800" cap="none" spc="-100" baseline="0">
                <a:solidFill>
                  <a:srgbClr val="00AEEF"/>
                </a:solidFill>
              </a:defRPr>
            </a:lvl3pPr>
            <a:lvl4pPr marL="1943066" indent="-571500" algn="l">
              <a:buSzPct val="100000"/>
              <a:buFont typeface="Arial" charset="0"/>
              <a:buChar char="•"/>
              <a:defRPr sz="1400" cap="none" spc="-100" baseline="0">
                <a:solidFill>
                  <a:srgbClr val="00AEEF"/>
                </a:solidFill>
              </a:defRPr>
            </a:lvl4pPr>
            <a:lvl5pPr marL="2400254" indent="-571500" algn="l">
              <a:buSzPct val="100000"/>
              <a:buFont typeface="Arial" charset="0"/>
              <a:buChar char="•"/>
              <a:defRPr sz="1100" cap="none" spc="-100" baseline="0">
                <a:solidFill>
                  <a:srgbClr val="00AEEF"/>
                </a:solidFill>
              </a:defRPr>
            </a:lvl5pPr>
          </a:lstStyle>
          <a:p>
            <a:pPr lvl="0"/>
            <a:r>
              <a:rPr lang="en-US" dirty="0"/>
              <a:t>@</a:t>
            </a:r>
            <a:r>
              <a:rPr lang="cs-CZ" dirty="0"/>
              <a:t>Your</a:t>
            </a:r>
            <a:r>
              <a:rPr lang="en-US" dirty="0"/>
              <a:t> section’s</a:t>
            </a:r>
            <a:r>
              <a:rPr lang="cs-CZ" dirty="0"/>
              <a:t> </a:t>
            </a:r>
            <a:r>
              <a:rPr lang="en-US" dirty="0"/>
              <a:t>Instagram</a:t>
            </a:r>
          </a:p>
        </p:txBody>
      </p:sp>
      <p:sp>
        <p:nvSpPr>
          <p:cNvPr id="15" name="Title 5"/>
          <p:cNvSpPr>
            <a:spLocks noGrp="1"/>
          </p:cNvSpPr>
          <p:nvPr>
            <p:ph type="title" hasCustomPrompt="1"/>
          </p:nvPr>
        </p:nvSpPr>
        <p:spPr>
          <a:xfrm>
            <a:off x="643080" y="1242877"/>
            <a:ext cx="7891200" cy="3234824"/>
          </a:xfrm>
          <a:prstGeom prst="rect">
            <a:avLst/>
          </a:prstGeom>
        </p:spPr>
        <p:txBody>
          <a:bodyPr anchor="b">
            <a:normAutofit/>
          </a:bodyPr>
          <a:lstStyle>
            <a:lvl1pPr>
              <a:lnSpc>
                <a:spcPct val="80000"/>
              </a:lnSpc>
              <a:defRPr sz="3600" cap="none" spc="-100" baseline="0">
                <a:solidFill>
                  <a:schemeClr val="bg1"/>
                </a:solidFill>
                <a:latin typeface="Kelson Sans" panose="02000500000000000000" pitchFamily="50" charset="0"/>
              </a:defRPr>
            </a:lvl1pPr>
          </a:lstStyle>
          <a:p>
            <a:r>
              <a:rPr lang="cs-CZ" dirty="0" err="1"/>
              <a:t>Your</a:t>
            </a:r>
            <a:r>
              <a:rPr lang="cs-CZ" dirty="0"/>
              <a:t> </a:t>
            </a:r>
            <a:r>
              <a:rPr lang="cs-CZ" dirty="0" err="1"/>
              <a:t>email@section.esn.org</a:t>
            </a:r>
            <a:endParaRPr lang="en-US" dirty="0"/>
          </a:p>
        </p:txBody>
      </p:sp>
      <p:sp>
        <p:nvSpPr>
          <p:cNvPr id="16" name="Subtitle 2"/>
          <p:cNvSpPr>
            <a:spLocks noGrp="1"/>
          </p:cNvSpPr>
          <p:nvPr>
            <p:ph type="subTitle" idx="1" hasCustomPrompt="1"/>
          </p:nvPr>
        </p:nvSpPr>
        <p:spPr>
          <a:xfrm>
            <a:off x="643080" y="4477702"/>
            <a:ext cx="7891200" cy="568711"/>
          </a:xfrm>
        </p:spPr>
        <p:txBody>
          <a:bodyPr anchor="t">
            <a:normAutofit/>
          </a:bodyPr>
          <a:lstStyle>
            <a:lvl1pPr marL="0" indent="0" algn="ctr">
              <a:buFont typeface="Arial" charset="0"/>
              <a:buNone/>
              <a:defRPr sz="3200" i="1" spc="-100" baseline="0">
                <a:solidFill>
                  <a:schemeClr val="bg1"/>
                </a:solidFill>
                <a:latin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Your position | ESN section/country</a:t>
            </a:r>
          </a:p>
        </p:txBody>
      </p:sp>
      <p:pic>
        <p:nvPicPr>
          <p:cNvPr id="17" name="Picture 1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07540" y="1242876"/>
            <a:ext cx="3863938" cy="1679973"/>
          </a:xfrm>
          <a:prstGeom prst="rect">
            <a:avLst/>
          </a:prstGeom>
        </p:spPr>
      </p:pic>
      <p:sp>
        <p:nvSpPr>
          <p:cNvPr id="18" name="Text Placeholder 10"/>
          <p:cNvSpPr>
            <a:spLocks noGrp="1"/>
          </p:cNvSpPr>
          <p:nvPr>
            <p:ph type="body" sz="quarter" idx="13" hasCustomPrompt="1"/>
          </p:nvPr>
        </p:nvSpPr>
        <p:spPr>
          <a:xfrm>
            <a:off x="626399" y="5698070"/>
            <a:ext cx="3962280" cy="509415"/>
          </a:xfrm>
          <a:prstGeom prst="rect">
            <a:avLst/>
          </a:prstGeom>
        </p:spPr>
        <p:txBody>
          <a:bodyPr anchor="t">
            <a:normAutofit/>
          </a:bodyPr>
          <a:lstStyle>
            <a:lvl1pPr marL="571500" indent="-571500" algn="ctr">
              <a:buSzPct val="125000"/>
              <a:buFontTx/>
              <a:buBlip>
                <a:blip r:embed="rId5"/>
              </a:buBlip>
              <a:defRPr sz="2400" b="1" i="0" cap="none" spc="-100" baseline="0">
                <a:solidFill>
                  <a:schemeClr val="bg1"/>
                </a:solidFill>
                <a:latin typeface="Lato" panose="020F0502020204030203" pitchFamily="34" charset="0"/>
              </a:defRPr>
            </a:lvl1pPr>
            <a:lvl2pPr marL="1028689" indent="-571500" algn="l">
              <a:buSzPct val="100000"/>
              <a:buFont typeface="Arial" charset="0"/>
              <a:buChar char="•"/>
              <a:defRPr sz="2400" cap="none" spc="-200" baseline="0">
                <a:solidFill>
                  <a:srgbClr val="00AEEF"/>
                </a:solidFill>
              </a:defRPr>
            </a:lvl2pPr>
            <a:lvl3pPr marL="1485877" indent="-571500" algn="l">
              <a:buSzPct val="100000"/>
              <a:buFont typeface="Arial" charset="0"/>
              <a:buChar char="•"/>
              <a:defRPr sz="1800" cap="none" spc="-100" baseline="0">
                <a:solidFill>
                  <a:srgbClr val="00AEEF"/>
                </a:solidFill>
              </a:defRPr>
            </a:lvl3pPr>
            <a:lvl4pPr marL="1943066" indent="-571500" algn="l">
              <a:buSzPct val="100000"/>
              <a:buFont typeface="Arial" charset="0"/>
              <a:buChar char="•"/>
              <a:defRPr sz="1400" cap="none" spc="-100" baseline="0">
                <a:solidFill>
                  <a:srgbClr val="00AEEF"/>
                </a:solidFill>
              </a:defRPr>
            </a:lvl4pPr>
            <a:lvl5pPr marL="2400254" indent="-571500" algn="l">
              <a:buSzPct val="100000"/>
              <a:buFont typeface="Arial" charset="0"/>
              <a:buChar char="•"/>
              <a:defRPr sz="1100" cap="none" spc="-100" baseline="0">
                <a:solidFill>
                  <a:srgbClr val="00AEEF"/>
                </a:solidFill>
              </a:defRPr>
            </a:lvl5pPr>
          </a:lstStyle>
          <a:p>
            <a:pPr lvl="0"/>
            <a:r>
              <a:rPr lang="cs-CZ" dirty="0"/>
              <a:t>Your</a:t>
            </a:r>
            <a:r>
              <a:rPr lang="en-US" dirty="0"/>
              <a:t> section’s</a:t>
            </a:r>
            <a:r>
              <a:rPr lang="cs-CZ" dirty="0"/>
              <a:t> Facebook</a:t>
            </a:r>
            <a:endParaRPr lang="en-US" dirty="0"/>
          </a:p>
        </p:txBody>
      </p:sp>
    </p:spTree>
    <p:extLst>
      <p:ext uri="{BB962C8B-B14F-4D97-AF65-F5344CB8AC3E}">
        <p14:creationId xmlns:p14="http://schemas.microsoft.com/office/powerpoint/2010/main" val="2056665155"/>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25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25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 calcmode="lin" valueType="num">
                                      <p:cBhvr additive="base">
                                        <p:cTn id="11" dur="2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2" dur="25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2" presetClass="entr" presetSubtype="4"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250" fill="hold"/>
                        <p:tgtEl>
                          <p:spTgt spid="13"/>
                        </p:tgtEl>
                        <p:attrNameLst>
                          <p:attrName>ppt_x</p:attrName>
                        </p:attrNameLst>
                      </p:cBhvr>
                      <p:tavLst>
                        <p:tav tm="0">
                          <p:val>
                            <p:strVal val="#ppt_x"/>
                          </p:val>
                        </p:tav>
                        <p:tav tm="100000">
                          <p:val>
                            <p:strVal val="#ppt_x"/>
                          </p:val>
                        </p:tav>
                      </p:tavLst>
                    </p:anim>
                    <p:anim calcmode="lin" valueType="num">
                      <p:cBhvr additive="base">
                        <p:cTn dur="250" fill="hold"/>
                        <p:tgtEl>
                          <p:spTgt spid="13"/>
                        </p:tgtEl>
                        <p:attrNameLst>
                          <p:attrName>ppt_y</p:attrName>
                        </p:attrNameLst>
                      </p:cBhvr>
                      <p:tavLst>
                        <p:tav tm="0">
                          <p:val>
                            <p:strVal val="1+#ppt_h/2"/>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250" fill="hold"/>
                        <p:tgtEl>
                          <p:spTgt spid="13"/>
                        </p:tgtEl>
                        <p:attrNameLst>
                          <p:attrName>ppt_x</p:attrName>
                        </p:attrNameLst>
                      </p:cBhvr>
                      <p:tavLst>
                        <p:tav tm="0">
                          <p:val>
                            <p:strVal val="0-#ppt_w/2"/>
                          </p:val>
                        </p:tav>
                        <p:tav tm="100000">
                          <p:val>
                            <p:strVal val="#ppt_x"/>
                          </p:val>
                        </p:tav>
                      </p:tavLst>
                    </p:anim>
                    <p:anim calcmode="lin" valueType="num">
                      <p:cBhvr additive="base">
                        <p:cTn dur="250" fill="hold"/>
                        <p:tgtEl>
                          <p:spTgt spid="13"/>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250" fill="hold"/>
                        <p:tgtEl>
                          <p:spTgt spid="13"/>
                        </p:tgtEl>
                        <p:attrNameLst>
                          <p:attrName>ppt_x</p:attrName>
                        </p:attrNameLst>
                      </p:cBhvr>
                      <p:tavLst>
                        <p:tav tm="0">
                          <p:val>
                            <p:strVal val="0-#ppt_w/2"/>
                          </p:val>
                        </p:tav>
                        <p:tav tm="100000">
                          <p:val>
                            <p:strVal val="#ppt_x"/>
                          </p:val>
                        </p:tav>
                      </p:tavLst>
                    </p:anim>
                    <p:anim calcmode="lin" valueType="num">
                      <p:cBhvr additive="base">
                        <p:cTn dur="250" fill="hold"/>
                        <p:tgtEl>
                          <p:spTgt spid="13"/>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250" fill="hold"/>
                        <p:tgtEl>
                          <p:spTgt spid="13"/>
                        </p:tgtEl>
                        <p:attrNameLst>
                          <p:attrName>ppt_x</p:attrName>
                        </p:attrNameLst>
                      </p:cBhvr>
                      <p:tavLst>
                        <p:tav tm="0">
                          <p:val>
                            <p:strVal val="0-#ppt_w/2"/>
                          </p:val>
                        </p:tav>
                        <p:tav tm="100000">
                          <p:val>
                            <p:strVal val="#ppt_x"/>
                          </p:val>
                        </p:tav>
                      </p:tavLst>
                    </p:anim>
                    <p:anim calcmode="lin" valueType="num">
                      <p:cBhvr additive="base">
                        <p:cTn dur="250" fill="hold"/>
                        <p:tgtEl>
                          <p:spTgt spid="13"/>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250" fill="hold"/>
                        <p:tgtEl>
                          <p:spTgt spid="13"/>
                        </p:tgtEl>
                        <p:attrNameLst>
                          <p:attrName>ppt_x</p:attrName>
                        </p:attrNameLst>
                      </p:cBhvr>
                      <p:tavLst>
                        <p:tav tm="0">
                          <p:val>
                            <p:strVal val="0-#ppt_w/2"/>
                          </p:val>
                        </p:tav>
                        <p:tav tm="100000">
                          <p:val>
                            <p:strVal val="#ppt_x"/>
                          </p:val>
                        </p:tav>
                      </p:tavLst>
                    </p:anim>
                    <p:anim calcmode="lin" valueType="num">
                      <p:cBhvr additive="base">
                        <p:cTn dur="250" fill="hold"/>
                        <p:tgtEl>
                          <p:spTgt spid="13"/>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250" fill="hold"/>
                        <p:tgtEl>
                          <p:spTgt spid="18"/>
                        </p:tgtEl>
                        <p:attrNameLst>
                          <p:attrName>ppt_x</p:attrName>
                        </p:attrNameLst>
                      </p:cBhvr>
                      <p:tavLst>
                        <p:tav tm="0">
                          <p:val>
                            <p:strVal val="#ppt_x"/>
                          </p:val>
                        </p:tav>
                        <p:tav tm="100000">
                          <p:val>
                            <p:strVal val="#ppt_x"/>
                          </p:val>
                        </p:tav>
                      </p:tavLst>
                    </p:anim>
                    <p:anim calcmode="lin" valueType="num">
                      <p:cBhvr additive="base">
                        <p:cTn dur="250" fill="hold"/>
                        <p:tgtEl>
                          <p:spTgt spid="18"/>
                        </p:tgtEl>
                        <p:attrNameLst>
                          <p:attrName>ppt_y</p:attrName>
                        </p:attrNameLst>
                      </p:cBhvr>
                      <p:tavLst>
                        <p:tav tm="0">
                          <p:val>
                            <p:strVal val="1+#ppt_h/2"/>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250" fill="hold"/>
                        <p:tgtEl>
                          <p:spTgt spid="18"/>
                        </p:tgtEl>
                        <p:attrNameLst>
                          <p:attrName>ppt_x</p:attrName>
                        </p:attrNameLst>
                      </p:cBhvr>
                      <p:tavLst>
                        <p:tav tm="0">
                          <p:val>
                            <p:strVal val="0-#ppt_w/2"/>
                          </p:val>
                        </p:tav>
                        <p:tav tm="100000">
                          <p:val>
                            <p:strVal val="#ppt_x"/>
                          </p:val>
                        </p:tav>
                      </p:tavLst>
                    </p:anim>
                    <p:anim calcmode="lin" valueType="num">
                      <p:cBhvr additive="base">
                        <p:cTn dur="250" fill="hold"/>
                        <p:tgtEl>
                          <p:spTgt spid="18"/>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250" fill="hold"/>
                        <p:tgtEl>
                          <p:spTgt spid="18"/>
                        </p:tgtEl>
                        <p:attrNameLst>
                          <p:attrName>ppt_x</p:attrName>
                        </p:attrNameLst>
                      </p:cBhvr>
                      <p:tavLst>
                        <p:tav tm="0">
                          <p:val>
                            <p:strVal val="0-#ppt_w/2"/>
                          </p:val>
                        </p:tav>
                        <p:tav tm="100000">
                          <p:val>
                            <p:strVal val="#ppt_x"/>
                          </p:val>
                        </p:tav>
                      </p:tavLst>
                    </p:anim>
                    <p:anim calcmode="lin" valueType="num">
                      <p:cBhvr additive="base">
                        <p:cTn dur="250" fill="hold"/>
                        <p:tgtEl>
                          <p:spTgt spid="18"/>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250" fill="hold"/>
                        <p:tgtEl>
                          <p:spTgt spid="18"/>
                        </p:tgtEl>
                        <p:attrNameLst>
                          <p:attrName>ppt_x</p:attrName>
                        </p:attrNameLst>
                      </p:cBhvr>
                      <p:tavLst>
                        <p:tav tm="0">
                          <p:val>
                            <p:strVal val="0-#ppt_w/2"/>
                          </p:val>
                        </p:tav>
                        <p:tav tm="100000">
                          <p:val>
                            <p:strVal val="#ppt_x"/>
                          </p:val>
                        </p:tav>
                      </p:tavLst>
                    </p:anim>
                    <p:anim calcmode="lin" valueType="num">
                      <p:cBhvr additive="base">
                        <p:cTn dur="250" fill="hold"/>
                        <p:tgtEl>
                          <p:spTgt spid="18"/>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250" fill="hold"/>
                        <p:tgtEl>
                          <p:spTgt spid="18"/>
                        </p:tgtEl>
                        <p:attrNameLst>
                          <p:attrName>ppt_x</p:attrName>
                        </p:attrNameLst>
                      </p:cBhvr>
                      <p:tavLst>
                        <p:tav tm="0">
                          <p:val>
                            <p:strVal val="0-#ppt_w/2"/>
                          </p:val>
                        </p:tav>
                        <p:tav tm="100000">
                          <p:val>
                            <p:strVal val="#ppt_x"/>
                          </p:val>
                        </p:tav>
                      </p:tavLst>
                    </p:anim>
                    <p:anim calcmode="lin" valueType="num">
                      <p:cBhvr additive="base">
                        <p:cTn dur="250" fill="hold"/>
                        <p:tgtEl>
                          <p:spTgt spid="1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a:stretch/>
        </p:blipFill>
        <p:spPr>
          <a:xfrm>
            <a:off x="-1" y="0"/>
            <a:ext cx="9148113" cy="6858000"/>
          </a:xfrm>
          <a:prstGeom prst="rect">
            <a:avLst/>
          </a:prstGeom>
        </p:spPr>
      </p:pic>
    </p:spTree>
    <p:extLst>
      <p:ext uri="{BB962C8B-B14F-4D97-AF65-F5344CB8AC3E}">
        <p14:creationId xmlns:p14="http://schemas.microsoft.com/office/powerpoint/2010/main" val="1734575198"/>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Празен">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9143999" cy="7060190"/>
          </a:xfrm>
          <a:prstGeom prst="rect">
            <a:avLst/>
          </a:prstGeom>
        </p:spPr>
      </p:pic>
      <p:pic>
        <p:nvPicPr>
          <p:cNvPr id="6" name="Picture 5"/>
          <p:cNvPicPr>
            <a:picLocks noChangeAspect="1"/>
          </p:cNvPicPr>
          <p:nvPr userDrawn="1"/>
        </p:nvPicPr>
        <p:blipFill>
          <a:blip r:embed="rId3"/>
          <a:stretch>
            <a:fillRect/>
          </a:stretch>
        </p:blipFill>
        <p:spPr>
          <a:xfrm>
            <a:off x="-79899" y="6776198"/>
            <a:ext cx="9286043" cy="283992"/>
          </a:xfrm>
          <a:prstGeom prst="rect">
            <a:avLst/>
          </a:prstGeom>
          <a:ln>
            <a:noFill/>
          </a:ln>
        </p:spPr>
      </p:pic>
    </p:spTree>
    <p:extLst>
      <p:ext uri="{BB962C8B-B14F-4D97-AF65-F5344CB8AC3E}">
        <p14:creationId xmlns:p14="http://schemas.microsoft.com/office/powerpoint/2010/main" val="2836866039"/>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5"/>
          <p:cNvSpPr>
            <a:spLocks noGrp="1"/>
          </p:cNvSpPr>
          <p:nvPr>
            <p:ph type="title"/>
          </p:nvPr>
        </p:nvSpPr>
        <p:spPr>
          <a:xfrm>
            <a:off x="643080" y="1242877"/>
            <a:ext cx="7891200" cy="3240000"/>
          </a:xfrm>
          <a:prstGeom prst="rect">
            <a:avLst/>
          </a:prstGeom>
        </p:spPr>
        <p:txBody>
          <a:bodyPr anchor="b">
            <a:normAutofit/>
          </a:bodyPr>
          <a:lstStyle>
            <a:lvl1pPr>
              <a:lnSpc>
                <a:spcPct val="80000"/>
              </a:lnSpc>
              <a:defRPr sz="7200" cap="none" spc="-300" baseline="0">
                <a:latin typeface="Kelson Sans" panose="02000500000000000000" pitchFamily="50" charset="0"/>
              </a:defRPr>
            </a:lvl1pPr>
          </a:lstStyle>
          <a:p>
            <a:r>
              <a:rPr lang="cs-CZ" dirty="0" err="1"/>
              <a:t>Click</a:t>
            </a:r>
            <a:r>
              <a:rPr lang="cs-CZ" dirty="0"/>
              <a:t> to </a:t>
            </a:r>
            <a:r>
              <a:rPr lang="cs-CZ" dirty="0" err="1"/>
              <a:t>edit</a:t>
            </a:r>
            <a:r>
              <a:rPr lang="cs-CZ" dirty="0"/>
              <a:t> Master </a:t>
            </a:r>
            <a:r>
              <a:rPr lang="cs-CZ" dirty="0" err="1"/>
              <a:t>title</a:t>
            </a:r>
            <a:r>
              <a:rPr lang="cs-CZ" dirty="0"/>
              <a:t> style</a:t>
            </a:r>
            <a:endParaRPr lang="en-US" dirty="0"/>
          </a:p>
        </p:txBody>
      </p:sp>
      <p:sp>
        <p:nvSpPr>
          <p:cNvPr id="10" name="Subtitle 2"/>
          <p:cNvSpPr>
            <a:spLocks noGrp="1"/>
          </p:cNvSpPr>
          <p:nvPr>
            <p:ph type="subTitle" idx="1"/>
          </p:nvPr>
        </p:nvSpPr>
        <p:spPr>
          <a:xfrm>
            <a:off x="643080" y="4801656"/>
            <a:ext cx="7891200" cy="1655762"/>
          </a:xfrm>
        </p:spPr>
        <p:txBody>
          <a:bodyPr anchor="t">
            <a:normAutofit/>
          </a:bodyPr>
          <a:lstStyle>
            <a:lvl1pPr marL="0" indent="0" algn="ctr">
              <a:buNone/>
              <a:defRPr sz="3200" i="1" spc="-100" baseline="0">
                <a:solidFill>
                  <a:schemeClr val="bg1"/>
                </a:solidFill>
                <a:latin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52396144"/>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9" name="Title Placeholder 13"/>
          <p:cNvSpPr>
            <a:spLocks noGrp="1"/>
          </p:cNvSpPr>
          <p:nvPr>
            <p:ph type="title"/>
          </p:nvPr>
        </p:nvSpPr>
        <p:spPr>
          <a:xfrm>
            <a:off x="628650" y="1235268"/>
            <a:ext cx="7886700" cy="721123"/>
          </a:xfrm>
          <a:prstGeom prst="rect">
            <a:avLst/>
          </a:prstGeom>
        </p:spPr>
        <p:txBody>
          <a:bodyPr vert="horz" lIns="91440" tIns="45720" rIns="91440" bIns="45720" rtlCol="0" anchor="ctr">
            <a:normAutofit/>
          </a:bodyPr>
          <a:lstStyle>
            <a:lvl1pPr algn="l">
              <a:defRPr cap="none" spc="-100" baseline="0">
                <a:solidFill>
                  <a:srgbClr val="00AEEF"/>
                </a:solidFill>
              </a:defRPr>
            </a:lvl1pPr>
          </a:lstStyle>
          <a:p>
            <a:r>
              <a:rPr lang="en-US"/>
              <a:t>Click to edit Master title style</a:t>
            </a:r>
            <a:endParaRPr lang="en-US" dirty="0"/>
          </a:p>
        </p:txBody>
      </p:sp>
      <p:sp>
        <p:nvSpPr>
          <p:cNvPr id="11" name="Text Placeholder 10"/>
          <p:cNvSpPr>
            <a:spLocks noGrp="1"/>
          </p:cNvSpPr>
          <p:nvPr>
            <p:ph type="body" sz="quarter" idx="10"/>
          </p:nvPr>
        </p:nvSpPr>
        <p:spPr>
          <a:xfrm>
            <a:off x="628650" y="1956391"/>
            <a:ext cx="7886700" cy="4571409"/>
          </a:xfrm>
          <a:prstGeom prst="rect">
            <a:avLst/>
          </a:prstGeom>
        </p:spPr>
        <p:txBody>
          <a:bodyPr anchor="t">
            <a:normAutofit/>
          </a:bodyPr>
          <a:lstStyle>
            <a:lvl1pPr marL="571500" indent="-571500" algn="l">
              <a:buSzPct val="100000"/>
              <a:buFontTx/>
              <a:buBlip>
                <a:blip r:embed="rId2"/>
              </a:buBlip>
              <a:defRPr sz="3200" b="1" cap="none" spc="-100" baseline="0">
                <a:solidFill>
                  <a:srgbClr val="00AEEF"/>
                </a:solidFill>
                <a:latin typeface="Lato" panose="020F0502020204030203" pitchFamily="34" charset="0"/>
              </a:defRPr>
            </a:lvl1pPr>
            <a:lvl2pPr marL="1027113" indent="-458788" algn="l">
              <a:buSzPct val="100000"/>
              <a:buFont typeface="Arial" charset="0"/>
              <a:buChar char="•"/>
              <a:defRPr sz="2400" cap="none" spc="-100" baseline="0">
                <a:solidFill>
                  <a:srgbClr val="00AEEF"/>
                </a:solidFill>
                <a:latin typeface="Lato" panose="020F0502020204030203" pitchFamily="34" charset="0"/>
              </a:defRPr>
            </a:lvl2pPr>
            <a:lvl3pPr marL="1484313" indent="-454025" algn="l">
              <a:buSzPct val="100000"/>
              <a:buFont typeface="Arial" charset="0"/>
              <a:buChar char="•"/>
              <a:defRPr sz="1800" cap="none" spc="0" baseline="0">
                <a:solidFill>
                  <a:srgbClr val="00AEEF"/>
                </a:solidFill>
                <a:latin typeface="Lato" panose="020F0502020204030203" pitchFamily="34" charset="0"/>
              </a:defRPr>
            </a:lvl3pPr>
            <a:lvl4pPr marL="1941513" indent="-458788" algn="l">
              <a:buSzPct val="100000"/>
              <a:buFont typeface="Arial" charset="0"/>
              <a:buChar char="•"/>
              <a:defRPr sz="1400" cap="none" spc="0" baseline="0">
                <a:solidFill>
                  <a:srgbClr val="00AEEF"/>
                </a:solidFill>
                <a:latin typeface="Lato" panose="020F0502020204030203" pitchFamily="34" charset="0"/>
              </a:defRPr>
            </a:lvl4pPr>
            <a:lvl5pPr marL="2398713" indent="-454025" algn="l">
              <a:buSzPct val="100000"/>
              <a:buFont typeface="Arial" charset="0"/>
              <a:buChar char="•"/>
              <a:defRPr sz="1100" cap="none" spc="0" baseline="0">
                <a:solidFill>
                  <a:srgbClr val="00AEEF"/>
                </a:solidFill>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4806403"/>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25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25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14" dur="25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25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20" dur="25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250" fill="hold"/>
                                        <p:tgtEl>
                                          <p:spTgt spid="11">
                                            <p:txEl>
                                              <p:pRg st="3" end="3"/>
                                            </p:txEl>
                                          </p:spTgt>
                                        </p:tgtEl>
                                        <p:attrNameLst>
                                          <p:attrName>ppt_x</p:attrName>
                                        </p:attrNameLst>
                                      </p:cBhvr>
                                      <p:tavLst>
                                        <p:tav tm="0">
                                          <p:val>
                                            <p:strVal val="0-#ppt_w/2"/>
                                          </p:val>
                                        </p:tav>
                                        <p:tav tm="100000">
                                          <p:val>
                                            <p:strVal val="#ppt_x"/>
                                          </p:val>
                                        </p:tav>
                                      </p:tavLst>
                                    </p:anim>
                                    <p:anim calcmode="lin" valueType="num">
                                      <p:cBhvr additive="base">
                                        <p:cTn id="26" dur="25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250" fill="hold"/>
                                        <p:tgtEl>
                                          <p:spTgt spid="11">
                                            <p:txEl>
                                              <p:pRg st="4" end="4"/>
                                            </p:txEl>
                                          </p:spTgt>
                                        </p:tgtEl>
                                        <p:attrNameLst>
                                          <p:attrName>ppt_x</p:attrName>
                                        </p:attrNameLst>
                                      </p:cBhvr>
                                      <p:tavLst>
                                        <p:tav tm="0">
                                          <p:val>
                                            <p:strVal val="0-#ppt_w/2"/>
                                          </p:val>
                                        </p:tav>
                                        <p:tav tm="100000">
                                          <p:val>
                                            <p:strVal val="#ppt_x"/>
                                          </p:val>
                                        </p:tav>
                                      </p:tavLst>
                                    </p:anim>
                                    <p:anim calcmode="lin" valueType="num">
                                      <p:cBhvr additive="base">
                                        <p:cTn id="32" dur="25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ext Content">
    <p:spTree>
      <p:nvGrpSpPr>
        <p:cNvPr id="1" name=""/>
        <p:cNvGrpSpPr/>
        <p:nvPr/>
      </p:nvGrpSpPr>
      <p:grpSpPr>
        <a:xfrm>
          <a:off x="0" y="0"/>
          <a:ext cx="0" cy="0"/>
          <a:chOff x="0" y="0"/>
          <a:chExt cx="0" cy="0"/>
        </a:xfrm>
      </p:grpSpPr>
      <p:sp>
        <p:nvSpPr>
          <p:cNvPr id="6" name="Title 5"/>
          <p:cNvSpPr>
            <a:spLocks noGrp="1"/>
          </p:cNvSpPr>
          <p:nvPr>
            <p:ph type="title"/>
          </p:nvPr>
        </p:nvSpPr>
        <p:spPr>
          <a:xfrm>
            <a:off x="628650" y="1242877"/>
            <a:ext cx="7886700" cy="4864963"/>
          </a:xfrm>
        </p:spPr>
        <p:txBody>
          <a:bodyPr/>
          <a:lstStyle>
            <a:lvl1pPr>
              <a:lnSpc>
                <a:spcPct val="80000"/>
              </a:lnSpc>
              <a:defRPr cap="none" spc="-100" baseline="0">
                <a:latin typeface="Kelson Sans" panose="02000500000000000000" pitchFamily="50" charset="0"/>
              </a:defRPr>
            </a:lvl1pPr>
          </a:lstStyle>
          <a:p>
            <a:r>
              <a:rPr lang="en-US" dirty="0"/>
              <a:t>Click to edit Master title style</a:t>
            </a:r>
          </a:p>
        </p:txBody>
      </p:sp>
    </p:spTree>
    <p:extLst>
      <p:ext uri="{BB962C8B-B14F-4D97-AF65-F5344CB8AC3E}">
        <p14:creationId xmlns:p14="http://schemas.microsoft.com/office/powerpoint/2010/main" val="34716347"/>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9" name="Title Placeholder 13"/>
          <p:cNvSpPr>
            <a:spLocks noGrp="1"/>
          </p:cNvSpPr>
          <p:nvPr>
            <p:ph type="title"/>
          </p:nvPr>
        </p:nvSpPr>
        <p:spPr>
          <a:xfrm>
            <a:off x="628650" y="1235268"/>
            <a:ext cx="7886700" cy="721123"/>
          </a:xfrm>
          <a:prstGeom prst="rect">
            <a:avLst/>
          </a:prstGeom>
        </p:spPr>
        <p:txBody>
          <a:bodyPr vert="horz" lIns="91440" tIns="45720" rIns="91440" bIns="45720" rtlCol="0" anchor="ctr">
            <a:normAutofit/>
          </a:bodyPr>
          <a:lstStyle>
            <a:lvl1pPr algn="l">
              <a:defRPr cap="none" spc="-100" baseline="0"/>
            </a:lvl1pPr>
          </a:lstStyle>
          <a:p>
            <a:r>
              <a:rPr lang="en-US" dirty="0"/>
              <a:t>Click to edit Master title style</a:t>
            </a:r>
          </a:p>
        </p:txBody>
      </p:sp>
      <p:sp>
        <p:nvSpPr>
          <p:cNvPr id="11" name="Text Placeholder 10"/>
          <p:cNvSpPr>
            <a:spLocks noGrp="1"/>
          </p:cNvSpPr>
          <p:nvPr>
            <p:ph type="body" sz="quarter" idx="10"/>
          </p:nvPr>
        </p:nvSpPr>
        <p:spPr>
          <a:xfrm>
            <a:off x="628650" y="1965268"/>
            <a:ext cx="7886700" cy="4562532"/>
          </a:xfrm>
          <a:prstGeom prst="rect">
            <a:avLst/>
          </a:prstGeom>
        </p:spPr>
        <p:txBody>
          <a:bodyPr anchor="t">
            <a:normAutofit/>
          </a:bodyPr>
          <a:lstStyle>
            <a:lvl1pPr marL="571500" indent="-571500" algn="l">
              <a:buSzPct val="100000"/>
              <a:buFontTx/>
              <a:buBlip>
                <a:blip r:embed="rId2"/>
              </a:buBlip>
              <a:defRPr sz="3200" b="1" cap="none" spc="-100" baseline="0">
                <a:latin typeface="Lato" panose="020F0502020204030203" pitchFamily="34" charset="0"/>
              </a:defRPr>
            </a:lvl1pPr>
            <a:lvl2pPr marL="1027113" indent="-458788" algn="l">
              <a:buSzPct val="100000"/>
              <a:buFont typeface="Arial" charset="0"/>
              <a:buChar char="•"/>
              <a:defRPr sz="2400" cap="none" spc="-100" baseline="0">
                <a:latin typeface="Lato" panose="020F0502020204030203" pitchFamily="34" charset="0"/>
              </a:defRPr>
            </a:lvl2pPr>
            <a:lvl3pPr marL="1484313" indent="-454025" algn="l">
              <a:buSzPct val="100000"/>
              <a:buFont typeface="Arial" charset="0"/>
              <a:buChar char="•"/>
              <a:defRPr sz="1800" cap="none" spc="0" baseline="0">
                <a:latin typeface="Lato" panose="020F0502020204030203" pitchFamily="34" charset="0"/>
              </a:defRPr>
            </a:lvl3pPr>
            <a:lvl4pPr marL="1941513" indent="-458788" algn="l">
              <a:buSzPct val="100000"/>
              <a:buFont typeface="Arial" charset="0"/>
              <a:buChar char="•"/>
              <a:defRPr sz="1400" cap="none" spc="0" baseline="0">
                <a:latin typeface="Lato" panose="020F0502020204030203" pitchFamily="34" charset="0"/>
              </a:defRPr>
            </a:lvl4pPr>
            <a:lvl5pPr marL="2398713" indent="-454025" algn="l">
              <a:buSzPct val="100000"/>
              <a:buFont typeface="Arial" charset="0"/>
              <a:buChar char="•"/>
              <a:defRPr sz="1100" cap="none" spc="0" baseline="0">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338815"/>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25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25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14" dur="25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25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20" dur="25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250" fill="hold"/>
                                        <p:tgtEl>
                                          <p:spTgt spid="11">
                                            <p:txEl>
                                              <p:pRg st="3" end="3"/>
                                            </p:txEl>
                                          </p:spTgt>
                                        </p:tgtEl>
                                        <p:attrNameLst>
                                          <p:attrName>ppt_x</p:attrName>
                                        </p:attrNameLst>
                                      </p:cBhvr>
                                      <p:tavLst>
                                        <p:tav tm="0">
                                          <p:val>
                                            <p:strVal val="0-#ppt_w/2"/>
                                          </p:val>
                                        </p:tav>
                                        <p:tav tm="100000">
                                          <p:val>
                                            <p:strVal val="#ppt_x"/>
                                          </p:val>
                                        </p:tav>
                                      </p:tavLst>
                                    </p:anim>
                                    <p:anim calcmode="lin" valueType="num">
                                      <p:cBhvr additive="base">
                                        <p:cTn id="26" dur="25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250" fill="hold"/>
                                        <p:tgtEl>
                                          <p:spTgt spid="11">
                                            <p:txEl>
                                              <p:pRg st="4" end="4"/>
                                            </p:txEl>
                                          </p:spTgt>
                                        </p:tgtEl>
                                        <p:attrNameLst>
                                          <p:attrName>ppt_x</p:attrName>
                                        </p:attrNameLst>
                                      </p:cBhvr>
                                      <p:tavLst>
                                        <p:tav tm="0">
                                          <p:val>
                                            <p:strVal val="0-#ppt_w/2"/>
                                          </p:val>
                                        </p:tav>
                                        <p:tav tm="100000">
                                          <p:val>
                                            <p:strVal val="#ppt_x"/>
                                          </p:val>
                                        </p:tav>
                                      </p:tavLst>
                                    </p:anim>
                                    <p:anim calcmode="lin" valueType="num">
                                      <p:cBhvr additive="base">
                                        <p:cTn id="32" dur="25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Placeholder 13"/>
          <p:cNvSpPr>
            <a:spLocks noGrp="1"/>
          </p:cNvSpPr>
          <p:nvPr>
            <p:ph type="title"/>
          </p:nvPr>
        </p:nvSpPr>
        <p:spPr>
          <a:xfrm>
            <a:off x="628650" y="1235268"/>
            <a:ext cx="7886700" cy="721123"/>
          </a:xfrm>
          <a:prstGeom prst="rect">
            <a:avLst/>
          </a:prstGeom>
        </p:spPr>
        <p:txBody>
          <a:bodyPr vert="horz" lIns="91440" tIns="45720" rIns="91440" bIns="45720" rtlCol="0" anchor="ctr">
            <a:normAutofit/>
          </a:bodyPr>
          <a:lstStyle>
            <a:lvl1pPr algn="ctr">
              <a:defRPr cap="none" spc="-100" baseline="0"/>
            </a:lvl1pPr>
          </a:lstStyle>
          <a:p>
            <a:r>
              <a:rPr lang="en-US" dirty="0"/>
              <a:t>Click to edit Master title style</a:t>
            </a:r>
          </a:p>
        </p:txBody>
      </p:sp>
    </p:spTree>
    <p:extLst>
      <p:ext uri="{BB962C8B-B14F-4D97-AF65-F5344CB8AC3E}">
        <p14:creationId xmlns:p14="http://schemas.microsoft.com/office/powerpoint/2010/main" val="3331339029"/>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icture Full">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p:spPr>
        <p:txBody>
          <a:bodyPr/>
          <a:lstStyle/>
          <a:p>
            <a:r>
              <a:rPr lang="en-US"/>
              <a:t>Click icon to add picture</a:t>
            </a:r>
            <a:endParaRPr lang="en-US" dirty="0"/>
          </a:p>
        </p:txBody>
      </p:sp>
      <p:sp>
        <p:nvSpPr>
          <p:cNvPr id="5" name="Subtitle 2"/>
          <p:cNvSpPr>
            <a:spLocks noGrp="1"/>
          </p:cNvSpPr>
          <p:nvPr>
            <p:ph type="subTitle" idx="1"/>
          </p:nvPr>
        </p:nvSpPr>
        <p:spPr>
          <a:xfrm>
            <a:off x="0" y="5592727"/>
            <a:ext cx="9144000" cy="1265274"/>
          </a:xfrm>
          <a:solidFill>
            <a:srgbClr val="7AC143">
              <a:alpha val="90000"/>
            </a:srgbClr>
          </a:solidFill>
          <a:ln>
            <a:noFill/>
          </a:ln>
        </p:spPr>
        <p:txBody>
          <a:bodyPr anchor="ctr">
            <a:noAutofit/>
          </a:bodyPr>
          <a:lstStyle>
            <a:lvl1pPr marL="0" indent="0" algn="ctr">
              <a:buNone/>
              <a:defRPr sz="2800" b="1" spc="-1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04265217"/>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icture Righ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a:stretch/>
        </p:blipFill>
        <p:spPr>
          <a:xfrm>
            <a:off x="0" y="-1"/>
            <a:ext cx="9144000" cy="6900531"/>
          </a:xfrm>
          <a:prstGeom prst="rect">
            <a:avLst/>
          </a:prstGeom>
        </p:spPr>
      </p:pic>
      <p:sp>
        <p:nvSpPr>
          <p:cNvPr id="4" name="Picture Placeholder 3"/>
          <p:cNvSpPr>
            <a:spLocks noGrp="1"/>
          </p:cNvSpPr>
          <p:nvPr>
            <p:ph type="pic" sz="quarter" idx="10"/>
          </p:nvPr>
        </p:nvSpPr>
        <p:spPr>
          <a:xfrm>
            <a:off x="4572000" y="0"/>
            <a:ext cx="4572000" cy="6858000"/>
          </a:xfrm>
        </p:spPr>
        <p:txBody>
          <a:bodyPr/>
          <a:lstStyle/>
          <a:p>
            <a:endParaRPr lang="en-US" dirty="0"/>
          </a:p>
        </p:txBody>
      </p:sp>
      <p:sp>
        <p:nvSpPr>
          <p:cNvPr id="6" name="Title Placeholder 13"/>
          <p:cNvSpPr>
            <a:spLocks noGrp="1"/>
          </p:cNvSpPr>
          <p:nvPr>
            <p:ph type="title"/>
          </p:nvPr>
        </p:nvSpPr>
        <p:spPr>
          <a:xfrm>
            <a:off x="360000" y="381264"/>
            <a:ext cx="3990058" cy="1188591"/>
          </a:xfrm>
          <a:prstGeom prst="rect">
            <a:avLst/>
          </a:prstGeom>
        </p:spPr>
        <p:txBody>
          <a:bodyPr vert="horz" lIns="91440" tIns="45720" rIns="91440" bIns="45720" rtlCol="0" anchor="ctr">
            <a:normAutofit/>
          </a:bodyPr>
          <a:lstStyle>
            <a:lvl1pPr algn="l">
              <a:defRPr cap="none" spc="-200" baseline="0"/>
            </a:lvl1pPr>
          </a:lstStyle>
          <a:p>
            <a:r>
              <a:rPr lang="cs-CZ" dirty="0"/>
              <a:t>Click to edit Master title style</a:t>
            </a:r>
            <a:endParaRPr lang="en-US" dirty="0"/>
          </a:p>
        </p:txBody>
      </p:sp>
      <p:sp>
        <p:nvSpPr>
          <p:cNvPr id="9" name="Text Placeholder 10"/>
          <p:cNvSpPr>
            <a:spLocks noGrp="1"/>
          </p:cNvSpPr>
          <p:nvPr>
            <p:ph type="body" sz="quarter" idx="12"/>
          </p:nvPr>
        </p:nvSpPr>
        <p:spPr>
          <a:xfrm>
            <a:off x="360000" y="1567219"/>
            <a:ext cx="3990058" cy="4957867"/>
          </a:xfrm>
          <a:prstGeom prst="rect">
            <a:avLst/>
          </a:prstGeom>
        </p:spPr>
        <p:txBody>
          <a:bodyPr anchor="t">
            <a:normAutofit/>
          </a:bodyPr>
          <a:lstStyle>
            <a:lvl1pPr marL="571500" indent="-571500" algn="l">
              <a:buSzPct val="100000"/>
              <a:buFontTx/>
              <a:buBlip>
                <a:blip r:embed="rId3"/>
              </a:buBlip>
              <a:defRPr sz="3200" b="1" cap="none" spc="-100" baseline="0">
                <a:latin typeface="Lato" panose="020F0502020204030203" pitchFamily="34" charset="0"/>
              </a:defRPr>
            </a:lvl1pPr>
            <a:lvl2pPr marL="1027113" indent="-458788" algn="l">
              <a:buSzPct val="100000"/>
              <a:buFont typeface="Arial" charset="0"/>
              <a:buChar char="•"/>
              <a:defRPr sz="2400" cap="none" spc="-100" baseline="0">
                <a:latin typeface="Lato" panose="020F0502020204030203" pitchFamily="34" charset="0"/>
              </a:defRPr>
            </a:lvl2pPr>
            <a:lvl3pPr marL="1484313" indent="-454025" algn="l">
              <a:buSzPct val="100000"/>
              <a:buFont typeface="Arial" charset="0"/>
              <a:buChar char="•"/>
              <a:defRPr sz="1800" cap="none" spc="0" baseline="0">
                <a:latin typeface="Lato" panose="020F0502020204030203" pitchFamily="34" charset="0"/>
              </a:defRPr>
            </a:lvl3pPr>
            <a:lvl4pPr marL="1941513" indent="-458788" algn="l">
              <a:buSzPct val="100000"/>
              <a:buFont typeface="Arial" charset="0"/>
              <a:buChar char="•"/>
              <a:defRPr sz="1400" cap="none" spc="0" baseline="0">
                <a:latin typeface="Lato" panose="020F0502020204030203" pitchFamily="34" charset="0"/>
              </a:defRPr>
            </a:lvl4pPr>
            <a:lvl5pPr marL="2398713" indent="-454025" algn="l">
              <a:buSzPct val="100000"/>
              <a:buFont typeface="Arial" charset="0"/>
              <a:buChar char="•"/>
              <a:defRPr sz="1100" cap="none" spc="0" baseline="0">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4419472"/>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25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25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14" dur="25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25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20" dur="25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25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26" dur="25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250" fill="hold"/>
                                        <p:tgtEl>
                                          <p:spTgt spid="9">
                                            <p:txEl>
                                              <p:pRg st="4" end="4"/>
                                            </p:txEl>
                                          </p:spTgt>
                                        </p:tgtEl>
                                        <p:attrNameLst>
                                          <p:attrName>ppt_x</p:attrName>
                                        </p:attrNameLst>
                                      </p:cBhvr>
                                      <p:tavLst>
                                        <p:tav tm="0">
                                          <p:val>
                                            <p:strVal val="0-#ppt_w/2"/>
                                          </p:val>
                                        </p:tav>
                                        <p:tav tm="100000">
                                          <p:val>
                                            <p:strVal val="#ppt_x"/>
                                          </p:val>
                                        </p:tav>
                                      </p:tavLst>
                                    </p:anim>
                                    <p:anim calcmode="lin" valueType="num">
                                      <p:cBhvr additive="base">
                                        <p:cTn id="32" dur="250" fill="hold"/>
                                        <p:tgtEl>
                                          <p:spTgt spid="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icture Lef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a:stretch/>
        </p:blipFill>
        <p:spPr>
          <a:xfrm>
            <a:off x="0" y="-1"/>
            <a:ext cx="9144000" cy="6900531"/>
          </a:xfrm>
          <a:prstGeom prst="rect">
            <a:avLst/>
          </a:prstGeom>
        </p:spPr>
      </p:pic>
      <p:sp>
        <p:nvSpPr>
          <p:cNvPr id="4" name="Picture Placeholder 3"/>
          <p:cNvSpPr>
            <a:spLocks noGrp="1"/>
          </p:cNvSpPr>
          <p:nvPr>
            <p:ph type="pic" sz="quarter" idx="10"/>
          </p:nvPr>
        </p:nvSpPr>
        <p:spPr>
          <a:xfrm>
            <a:off x="0" y="-1"/>
            <a:ext cx="4572000" cy="6858001"/>
          </a:xfrm>
        </p:spPr>
        <p:txBody>
          <a:bodyPr/>
          <a:lstStyle/>
          <a:p>
            <a:endParaRPr lang="en-US" dirty="0"/>
          </a:p>
        </p:txBody>
      </p:sp>
      <p:sp>
        <p:nvSpPr>
          <p:cNvPr id="6" name="Title Placeholder 13"/>
          <p:cNvSpPr>
            <a:spLocks noGrp="1"/>
          </p:cNvSpPr>
          <p:nvPr>
            <p:ph type="title"/>
          </p:nvPr>
        </p:nvSpPr>
        <p:spPr>
          <a:xfrm>
            <a:off x="4811696" y="381264"/>
            <a:ext cx="3972303" cy="1188591"/>
          </a:xfrm>
          <a:prstGeom prst="rect">
            <a:avLst/>
          </a:prstGeom>
        </p:spPr>
        <p:txBody>
          <a:bodyPr vert="horz" lIns="91440" tIns="45720" rIns="91440" bIns="45720" rtlCol="0" anchor="ctr">
            <a:normAutofit/>
          </a:bodyPr>
          <a:lstStyle>
            <a:lvl1pPr algn="l">
              <a:defRPr cap="none" spc="-200" baseline="0"/>
            </a:lvl1pPr>
          </a:lstStyle>
          <a:p>
            <a:r>
              <a:rPr lang="cs-CZ" dirty="0" err="1"/>
              <a:t>Click</a:t>
            </a:r>
            <a:r>
              <a:rPr lang="cs-CZ" dirty="0"/>
              <a:t> to </a:t>
            </a:r>
            <a:r>
              <a:rPr lang="cs-CZ" dirty="0" err="1"/>
              <a:t>edit</a:t>
            </a:r>
            <a:r>
              <a:rPr lang="cs-CZ" dirty="0"/>
              <a:t> Master </a:t>
            </a:r>
            <a:r>
              <a:rPr lang="cs-CZ" dirty="0" err="1"/>
              <a:t>title</a:t>
            </a:r>
            <a:r>
              <a:rPr lang="cs-CZ" dirty="0"/>
              <a:t> style</a:t>
            </a:r>
            <a:endParaRPr lang="en-US" dirty="0"/>
          </a:p>
        </p:txBody>
      </p:sp>
      <p:sp>
        <p:nvSpPr>
          <p:cNvPr id="9" name="Text Placeholder 10"/>
          <p:cNvSpPr>
            <a:spLocks noGrp="1"/>
          </p:cNvSpPr>
          <p:nvPr>
            <p:ph type="body" sz="quarter" idx="12"/>
          </p:nvPr>
        </p:nvSpPr>
        <p:spPr>
          <a:xfrm>
            <a:off x="4811696" y="1567219"/>
            <a:ext cx="3972303" cy="4957867"/>
          </a:xfrm>
          <a:prstGeom prst="rect">
            <a:avLst/>
          </a:prstGeom>
        </p:spPr>
        <p:txBody>
          <a:bodyPr anchor="t">
            <a:normAutofit/>
          </a:bodyPr>
          <a:lstStyle>
            <a:lvl1pPr marL="571500" indent="-571500" algn="l">
              <a:buSzPct val="100000"/>
              <a:buFontTx/>
              <a:buBlip>
                <a:blip r:embed="rId3"/>
              </a:buBlip>
              <a:defRPr sz="3200" b="1" cap="none" spc="-100" baseline="0">
                <a:latin typeface="Lato" panose="020F0502020204030203" pitchFamily="34" charset="0"/>
              </a:defRPr>
            </a:lvl1pPr>
            <a:lvl2pPr marL="1027113" indent="-458788" algn="l">
              <a:buSzPct val="100000"/>
              <a:buFont typeface="Arial" charset="0"/>
              <a:buChar char="•"/>
              <a:defRPr sz="2400" cap="none" spc="-100" baseline="0">
                <a:latin typeface="Lato" panose="020F0502020204030203" pitchFamily="34" charset="0"/>
              </a:defRPr>
            </a:lvl2pPr>
            <a:lvl3pPr marL="1484313" indent="-454025" algn="l">
              <a:buSzPct val="100000"/>
              <a:buFont typeface="Arial" charset="0"/>
              <a:buChar char="•"/>
              <a:defRPr sz="1800" cap="none" spc="0" baseline="0">
                <a:latin typeface="Lato" panose="020F0502020204030203" pitchFamily="34" charset="0"/>
              </a:defRPr>
            </a:lvl3pPr>
            <a:lvl4pPr marL="1941513" indent="-458788" algn="l">
              <a:buSzPct val="100000"/>
              <a:buFont typeface="Arial" charset="0"/>
              <a:buChar char="•"/>
              <a:defRPr sz="1400" cap="none" spc="0" baseline="0">
                <a:latin typeface="Lato" panose="020F0502020204030203" pitchFamily="34" charset="0"/>
              </a:defRPr>
            </a:lvl4pPr>
            <a:lvl5pPr marL="2398713" indent="-454025" algn="l">
              <a:buSzPct val="100000"/>
              <a:buFont typeface="Arial" charset="0"/>
              <a:buChar char="•"/>
              <a:defRPr sz="1100" cap="none" spc="0" baseline="0">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5242359"/>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25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25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14" dur="25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25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20" dur="25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25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26" dur="25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250" fill="hold"/>
                                        <p:tgtEl>
                                          <p:spTgt spid="9">
                                            <p:txEl>
                                              <p:pRg st="4" end="4"/>
                                            </p:txEl>
                                          </p:spTgt>
                                        </p:tgtEl>
                                        <p:attrNameLst>
                                          <p:attrName>ppt_x</p:attrName>
                                        </p:attrNameLst>
                                      </p:cBhvr>
                                      <p:tavLst>
                                        <p:tav tm="0">
                                          <p:val>
                                            <p:strVal val="0-#ppt_w/2"/>
                                          </p:val>
                                        </p:tav>
                                        <p:tav tm="100000">
                                          <p:val>
                                            <p:strVal val="#ppt_x"/>
                                          </p:val>
                                        </p:tav>
                                      </p:tavLst>
                                    </p:anim>
                                    <p:anim calcmode="lin" valueType="num">
                                      <p:cBhvr additive="base">
                                        <p:cTn id="32" dur="250" fill="hold"/>
                                        <p:tgtEl>
                                          <p:spTgt spid="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13" name="Text Placeholder 10"/>
          <p:cNvSpPr>
            <a:spLocks noGrp="1"/>
          </p:cNvSpPr>
          <p:nvPr>
            <p:ph type="body" sz="quarter" idx="11" hasCustomPrompt="1"/>
          </p:nvPr>
        </p:nvSpPr>
        <p:spPr>
          <a:xfrm>
            <a:off x="4588679" y="5698071"/>
            <a:ext cx="4031537" cy="509415"/>
          </a:xfrm>
          <a:prstGeom prst="rect">
            <a:avLst/>
          </a:prstGeom>
        </p:spPr>
        <p:txBody>
          <a:bodyPr anchor="t">
            <a:normAutofit/>
          </a:bodyPr>
          <a:lstStyle>
            <a:lvl1pPr marL="571500" indent="-403225" algn="ctr">
              <a:buSzPct val="125000"/>
              <a:buFontTx/>
              <a:buBlip>
                <a:blip r:embed="rId3"/>
              </a:buBlip>
              <a:defRPr sz="2400" b="1" i="0" cap="none" spc="-100" baseline="0">
                <a:solidFill>
                  <a:schemeClr val="bg1"/>
                </a:solidFill>
                <a:latin typeface="Lato" panose="020F0502020204030203" pitchFamily="34" charset="0"/>
              </a:defRPr>
            </a:lvl1pPr>
            <a:lvl2pPr marL="1028689" indent="-571500" algn="l">
              <a:buSzPct val="100000"/>
              <a:buFont typeface="Arial" charset="0"/>
              <a:buChar char="•"/>
              <a:defRPr sz="2400" cap="none" spc="-200" baseline="0">
                <a:solidFill>
                  <a:srgbClr val="00AEEF"/>
                </a:solidFill>
              </a:defRPr>
            </a:lvl2pPr>
            <a:lvl3pPr marL="1485877" indent="-571500" algn="l">
              <a:buSzPct val="100000"/>
              <a:buFont typeface="Arial" charset="0"/>
              <a:buChar char="•"/>
              <a:defRPr sz="1800" cap="none" spc="-100" baseline="0">
                <a:solidFill>
                  <a:srgbClr val="00AEEF"/>
                </a:solidFill>
              </a:defRPr>
            </a:lvl3pPr>
            <a:lvl4pPr marL="1943066" indent="-571500" algn="l">
              <a:buSzPct val="100000"/>
              <a:buFont typeface="Arial" charset="0"/>
              <a:buChar char="•"/>
              <a:defRPr sz="1400" cap="none" spc="-100" baseline="0">
                <a:solidFill>
                  <a:srgbClr val="00AEEF"/>
                </a:solidFill>
              </a:defRPr>
            </a:lvl4pPr>
            <a:lvl5pPr marL="2400254" indent="-571500" algn="l">
              <a:buSzPct val="100000"/>
              <a:buFont typeface="Arial" charset="0"/>
              <a:buChar char="•"/>
              <a:defRPr sz="1100" cap="none" spc="-100" baseline="0">
                <a:solidFill>
                  <a:srgbClr val="00AEEF"/>
                </a:solidFill>
              </a:defRPr>
            </a:lvl5pPr>
          </a:lstStyle>
          <a:p>
            <a:pPr lvl="0"/>
            <a:r>
              <a:rPr lang="en-US" dirty="0"/>
              <a:t>@</a:t>
            </a:r>
            <a:r>
              <a:rPr lang="cs-CZ" dirty="0"/>
              <a:t>Your</a:t>
            </a:r>
            <a:r>
              <a:rPr lang="en-US" dirty="0"/>
              <a:t> section’s</a:t>
            </a:r>
            <a:r>
              <a:rPr lang="cs-CZ" dirty="0"/>
              <a:t> </a:t>
            </a:r>
            <a:r>
              <a:rPr lang="en-US" dirty="0"/>
              <a:t>Instagram</a:t>
            </a:r>
          </a:p>
        </p:txBody>
      </p:sp>
      <p:sp>
        <p:nvSpPr>
          <p:cNvPr id="15" name="Title 5"/>
          <p:cNvSpPr>
            <a:spLocks noGrp="1"/>
          </p:cNvSpPr>
          <p:nvPr>
            <p:ph type="title" hasCustomPrompt="1"/>
          </p:nvPr>
        </p:nvSpPr>
        <p:spPr>
          <a:xfrm>
            <a:off x="643080" y="1242877"/>
            <a:ext cx="7891200" cy="3234824"/>
          </a:xfrm>
          <a:prstGeom prst="rect">
            <a:avLst/>
          </a:prstGeom>
        </p:spPr>
        <p:txBody>
          <a:bodyPr anchor="b">
            <a:normAutofit/>
          </a:bodyPr>
          <a:lstStyle>
            <a:lvl1pPr>
              <a:lnSpc>
                <a:spcPct val="80000"/>
              </a:lnSpc>
              <a:defRPr sz="3600" cap="none" spc="-100" baseline="0">
                <a:solidFill>
                  <a:schemeClr val="bg1"/>
                </a:solidFill>
                <a:latin typeface="Kelson Sans" panose="02000500000000000000" pitchFamily="50" charset="0"/>
              </a:defRPr>
            </a:lvl1pPr>
          </a:lstStyle>
          <a:p>
            <a:r>
              <a:rPr lang="cs-CZ" dirty="0" err="1"/>
              <a:t>Your</a:t>
            </a:r>
            <a:r>
              <a:rPr lang="cs-CZ" dirty="0"/>
              <a:t> </a:t>
            </a:r>
            <a:r>
              <a:rPr lang="cs-CZ" dirty="0" err="1"/>
              <a:t>email@section.esn.org</a:t>
            </a:r>
            <a:endParaRPr lang="en-US" dirty="0"/>
          </a:p>
        </p:txBody>
      </p:sp>
      <p:sp>
        <p:nvSpPr>
          <p:cNvPr id="16" name="Subtitle 2"/>
          <p:cNvSpPr>
            <a:spLocks noGrp="1"/>
          </p:cNvSpPr>
          <p:nvPr>
            <p:ph type="subTitle" idx="1" hasCustomPrompt="1"/>
          </p:nvPr>
        </p:nvSpPr>
        <p:spPr>
          <a:xfrm>
            <a:off x="643080" y="4477702"/>
            <a:ext cx="7891200" cy="568711"/>
          </a:xfrm>
        </p:spPr>
        <p:txBody>
          <a:bodyPr anchor="t">
            <a:normAutofit/>
          </a:bodyPr>
          <a:lstStyle>
            <a:lvl1pPr marL="0" indent="0" algn="ctr">
              <a:buFont typeface="Arial" charset="0"/>
              <a:buNone/>
              <a:defRPr sz="3200" i="1" spc="-100" baseline="0">
                <a:solidFill>
                  <a:schemeClr val="bg1"/>
                </a:solidFill>
                <a:latin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Your position | ESN section/country</a:t>
            </a:r>
          </a:p>
        </p:txBody>
      </p:sp>
      <p:pic>
        <p:nvPicPr>
          <p:cNvPr id="17" name="Picture 1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07540" y="1242876"/>
            <a:ext cx="3863938" cy="1679973"/>
          </a:xfrm>
          <a:prstGeom prst="rect">
            <a:avLst/>
          </a:prstGeom>
        </p:spPr>
      </p:pic>
      <p:sp>
        <p:nvSpPr>
          <p:cNvPr id="18" name="Text Placeholder 10"/>
          <p:cNvSpPr>
            <a:spLocks noGrp="1"/>
          </p:cNvSpPr>
          <p:nvPr>
            <p:ph type="body" sz="quarter" idx="13" hasCustomPrompt="1"/>
          </p:nvPr>
        </p:nvSpPr>
        <p:spPr>
          <a:xfrm>
            <a:off x="626399" y="5698070"/>
            <a:ext cx="3962280" cy="509415"/>
          </a:xfrm>
          <a:prstGeom prst="rect">
            <a:avLst/>
          </a:prstGeom>
        </p:spPr>
        <p:txBody>
          <a:bodyPr anchor="t">
            <a:normAutofit/>
          </a:bodyPr>
          <a:lstStyle>
            <a:lvl1pPr marL="571500" indent="-571500" algn="ctr">
              <a:buSzPct val="125000"/>
              <a:buFontTx/>
              <a:buBlip>
                <a:blip r:embed="rId5"/>
              </a:buBlip>
              <a:defRPr sz="2400" b="1" i="0" cap="none" spc="-100" baseline="0">
                <a:solidFill>
                  <a:schemeClr val="bg1"/>
                </a:solidFill>
                <a:latin typeface="Lato" panose="020F0502020204030203" pitchFamily="34" charset="0"/>
              </a:defRPr>
            </a:lvl1pPr>
            <a:lvl2pPr marL="1028689" indent="-571500" algn="l">
              <a:buSzPct val="100000"/>
              <a:buFont typeface="Arial" charset="0"/>
              <a:buChar char="•"/>
              <a:defRPr sz="2400" cap="none" spc="-200" baseline="0">
                <a:solidFill>
                  <a:srgbClr val="00AEEF"/>
                </a:solidFill>
              </a:defRPr>
            </a:lvl2pPr>
            <a:lvl3pPr marL="1485877" indent="-571500" algn="l">
              <a:buSzPct val="100000"/>
              <a:buFont typeface="Arial" charset="0"/>
              <a:buChar char="•"/>
              <a:defRPr sz="1800" cap="none" spc="-100" baseline="0">
                <a:solidFill>
                  <a:srgbClr val="00AEEF"/>
                </a:solidFill>
              </a:defRPr>
            </a:lvl3pPr>
            <a:lvl4pPr marL="1943066" indent="-571500" algn="l">
              <a:buSzPct val="100000"/>
              <a:buFont typeface="Arial" charset="0"/>
              <a:buChar char="•"/>
              <a:defRPr sz="1400" cap="none" spc="-100" baseline="0">
                <a:solidFill>
                  <a:srgbClr val="00AEEF"/>
                </a:solidFill>
              </a:defRPr>
            </a:lvl4pPr>
            <a:lvl5pPr marL="2400254" indent="-571500" algn="l">
              <a:buSzPct val="100000"/>
              <a:buFont typeface="Arial" charset="0"/>
              <a:buChar char="•"/>
              <a:defRPr sz="1100" cap="none" spc="-100" baseline="0">
                <a:solidFill>
                  <a:srgbClr val="00AEEF"/>
                </a:solidFill>
              </a:defRPr>
            </a:lvl5pPr>
          </a:lstStyle>
          <a:p>
            <a:pPr lvl="0"/>
            <a:r>
              <a:rPr lang="cs-CZ" dirty="0"/>
              <a:t>Your</a:t>
            </a:r>
            <a:r>
              <a:rPr lang="en-US" dirty="0"/>
              <a:t> section’s</a:t>
            </a:r>
            <a:r>
              <a:rPr lang="cs-CZ" dirty="0"/>
              <a:t> Facebook</a:t>
            </a:r>
            <a:endParaRPr lang="en-US" dirty="0"/>
          </a:p>
        </p:txBody>
      </p:sp>
    </p:spTree>
    <p:extLst>
      <p:ext uri="{BB962C8B-B14F-4D97-AF65-F5344CB8AC3E}">
        <p14:creationId xmlns:p14="http://schemas.microsoft.com/office/powerpoint/2010/main" val="2938312049"/>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25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25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 calcmode="lin" valueType="num">
                                      <p:cBhvr additive="base">
                                        <p:cTn id="11" dur="2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2" dur="25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2" presetClass="entr" presetSubtype="4"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250" fill="hold"/>
                        <p:tgtEl>
                          <p:spTgt spid="13"/>
                        </p:tgtEl>
                        <p:attrNameLst>
                          <p:attrName>ppt_x</p:attrName>
                        </p:attrNameLst>
                      </p:cBhvr>
                      <p:tavLst>
                        <p:tav tm="0">
                          <p:val>
                            <p:strVal val="#ppt_x"/>
                          </p:val>
                        </p:tav>
                        <p:tav tm="100000">
                          <p:val>
                            <p:strVal val="#ppt_x"/>
                          </p:val>
                        </p:tav>
                      </p:tavLst>
                    </p:anim>
                    <p:anim calcmode="lin" valueType="num">
                      <p:cBhvr additive="base">
                        <p:cTn dur="250" fill="hold"/>
                        <p:tgtEl>
                          <p:spTgt spid="13"/>
                        </p:tgtEl>
                        <p:attrNameLst>
                          <p:attrName>ppt_y</p:attrName>
                        </p:attrNameLst>
                      </p:cBhvr>
                      <p:tavLst>
                        <p:tav tm="0">
                          <p:val>
                            <p:strVal val="1+#ppt_h/2"/>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250" fill="hold"/>
                        <p:tgtEl>
                          <p:spTgt spid="13"/>
                        </p:tgtEl>
                        <p:attrNameLst>
                          <p:attrName>ppt_x</p:attrName>
                        </p:attrNameLst>
                      </p:cBhvr>
                      <p:tavLst>
                        <p:tav tm="0">
                          <p:val>
                            <p:strVal val="0-#ppt_w/2"/>
                          </p:val>
                        </p:tav>
                        <p:tav tm="100000">
                          <p:val>
                            <p:strVal val="#ppt_x"/>
                          </p:val>
                        </p:tav>
                      </p:tavLst>
                    </p:anim>
                    <p:anim calcmode="lin" valueType="num">
                      <p:cBhvr additive="base">
                        <p:cTn dur="250" fill="hold"/>
                        <p:tgtEl>
                          <p:spTgt spid="13"/>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250" fill="hold"/>
                        <p:tgtEl>
                          <p:spTgt spid="13"/>
                        </p:tgtEl>
                        <p:attrNameLst>
                          <p:attrName>ppt_x</p:attrName>
                        </p:attrNameLst>
                      </p:cBhvr>
                      <p:tavLst>
                        <p:tav tm="0">
                          <p:val>
                            <p:strVal val="0-#ppt_w/2"/>
                          </p:val>
                        </p:tav>
                        <p:tav tm="100000">
                          <p:val>
                            <p:strVal val="#ppt_x"/>
                          </p:val>
                        </p:tav>
                      </p:tavLst>
                    </p:anim>
                    <p:anim calcmode="lin" valueType="num">
                      <p:cBhvr additive="base">
                        <p:cTn dur="250" fill="hold"/>
                        <p:tgtEl>
                          <p:spTgt spid="13"/>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250" fill="hold"/>
                        <p:tgtEl>
                          <p:spTgt spid="13"/>
                        </p:tgtEl>
                        <p:attrNameLst>
                          <p:attrName>ppt_x</p:attrName>
                        </p:attrNameLst>
                      </p:cBhvr>
                      <p:tavLst>
                        <p:tav tm="0">
                          <p:val>
                            <p:strVal val="0-#ppt_w/2"/>
                          </p:val>
                        </p:tav>
                        <p:tav tm="100000">
                          <p:val>
                            <p:strVal val="#ppt_x"/>
                          </p:val>
                        </p:tav>
                      </p:tavLst>
                    </p:anim>
                    <p:anim calcmode="lin" valueType="num">
                      <p:cBhvr additive="base">
                        <p:cTn dur="250" fill="hold"/>
                        <p:tgtEl>
                          <p:spTgt spid="13"/>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250" fill="hold"/>
                        <p:tgtEl>
                          <p:spTgt spid="13"/>
                        </p:tgtEl>
                        <p:attrNameLst>
                          <p:attrName>ppt_x</p:attrName>
                        </p:attrNameLst>
                      </p:cBhvr>
                      <p:tavLst>
                        <p:tav tm="0">
                          <p:val>
                            <p:strVal val="0-#ppt_w/2"/>
                          </p:val>
                        </p:tav>
                        <p:tav tm="100000">
                          <p:val>
                            <p:strVal val="#ppt_x"/>
                          </p:val>
                        </p:tav>
                      </p:tavLst>
                    </p:anim>
                    <p:anim calcmode="lin" valueType="num">
                      <p:cBhvr additive="base">
                        <p:cTn dur="250" fill="hold"/>
                        <p:tgtEl>
                          <p:spTgt spid="13"/>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250" fill="hold"/>
                        <p:tgtEl>
                          <p:spTgt spid="18"/>
                        </p:tgtEl>
                        <p:attrNameLst>
                          <p:attrName>ppt_x</p:attrName>
                        </p:attrNameLst>
                      </p:cBhvr>
                      <p:tavLst>
                        <p:tav tm="0">
                          <p:val>
                            <p:strVal val="#ppt_x"/>
                          </p:val>
                        </p:tav>
                        <p:tav tm="100000">
                          <p:val>
                            <p:strVal val="#ppt_x"/>
                          </p:val>
                        </p:tav>
                      </p:tavLst>
                    </p:anim>
                    <p:anim calcmode="lin" valueType="num">
                      <p:cBhvr additive="base">
                        <p:cTn dur="250" fill="hold"/>
                        <p:tgtEl>
                          <p:spTgt spid="18"/>
                        </p:tgtEl>
                        <p:attrNameLst>
                          <p:attrName>ppt_y</p:attrName>
                        </p:attrNameLst>
                      </p:cBhvr>
                      <p:tavLst>
                        <p:tav tm="0">
                          <p:val>
                            <p:strVal val="1+#ppt_h/2"/>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250" fill="hold"/>
                        <p:tgtEl>
                          <p:spTgt spid="18"/>
                        </p:tgtEl>
                        <p:attrNameLst>
                          <p:attrName>ppt_x</p:attrName>
                        </p:attrNameLst>
                      </p:cBhvr>
                      <p:tavLst>
                        <p:tav tm="0">
                          <p:val>
                            <p:strVal val="0-#ppt_w/2"/>
                          </p:val>
                        </p:tav>
                        <p:tav tm="100000">
                          <p:val>
                            <p:strVal val="#ppt_x"/>
                          </p:val>
                        </p:tav>
                      </p:tavLst>
                    </p:anim>
                    <p:anim calcmode="lin" valueType="num">
                      <p:cBhvr additive="base">
                        <p:cTn dur="250" fill="hold"/>
                        <p:tgtEl>
                          <p:spTgt spid="18"/>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250" fill="hold"/>
                        <p:tgtEl>
                          <p:spTgt spid="18"/>
                        </p:tgtEl>
                        <p:attrNameLst>
                          <p:attrName>ppt_x</p:attrName>
                        </p:attrNameLst>
                      </p:cBhvr>
                      <p:tavLst>
                        <p:tav tm="0">
                          <p:val>
                            <p:strVal val="0-#ppt_w/2"/>
                          </p:val>
                        </p:tav>
                        <p:tav tm="100000">
                          <p:val>
                            <p:strVal val="#ppt_x"/>
                          </p:val>
                        </p:tav>
                      </p:tavLst>
                    </p:anim>
                    <p:anim calcmode="lin" valueType="num">
                      <p:cBhvr additive="base">
                        <p:cTn dur="250" fill="hold"/>
                        <p:tgtEl>
                          <p:spTgt spid="18"/>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250" fill="hold"/>
                        <p:tgtEl>
                          <p:spTgt spid="18"/>
                        </p:tgtEl>
                        <p:attrNameLst>
                          <p:attrName>ppt_x</p:attrName>
                        </p:attrNameLst>
                      </p:cBhvr>
                      <p:tavLst>
                        <p:tav tm="0">
                          <p:val>
                            <p:strVal val="0-#ppt_w/2"/>
                          </p:val>
                        </p:tav>
                        <p:tav tm="100000">
                          <p:val>
                            <p:strVal val="#ppt_x"/>
                          </p:val>
                        </p:tav>
                      </p:tavLst>
                    </p:anim>
                    <p:anim calcmode="lin" valueType="num">
                      <p:cBhvr additive="base">
                        <p:cTn dur="250" fill="hold"/>
                        <p:tgtEl>
                          <p:spTgt spid="18"/>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250" fill="hold"/>
                        <p:tgtEl>
                          <p:spTgt spid="18"/>
                        </p:tgtEl>
                        <p:attrNameLst>
                          <p:attrName>ppt_x</p:attrName>
                        </p:attrNameLst>
                      </p:cBhvr>
                      <p:tavLst>
                        <p:tav tm="0">
                          <p:val>
                            <p:strVal val="0-#ppt_w/2"/>
                          </p:val>
                        </p:tav>
                        <p:tav tm="100000">
                          <p:val>
                            <p:strVal val="#ppt_x"/>
                          </p:val>
                        </p:tav>
                      </p:tavLst>
                    </p:anim>
                    <p:anim calcmode="lin" valueType="num">
                      <p:cBhvr additive="base">
                        <p:cTn dur="250" fill="hold"/>
                        <p:tgtEl>
                          <p:spTgt spid="1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a:stretch/>
        </p:blipFill>
        <p:spPr>
          <a:xfrm>
            <a:off x="0" y="-1"/>
            <a:ext cx="9144000" cy="6858001"/>
          </a:xfrm>
          <a:prstGeom prst="rect">
            <a:avLst/>
          </a:prstGeom>
        </p:spPr>
      </p:pic>
    </p:spTree>
    <p:extLst>
      <p:ext uri="{BB962C8B-B14F-4D97-AF65-F5344CB8AC3E}">
        <p14:creationId xmlns:p14="http://schemas.microsoft.com/office/powerpoint/2010/main" val="1303624165"/>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5"/>
          <p:cNvSpPr>
            <a:spLocks noGrp="1"/>
          </p:cNvSpPr>
          <p:nvPr>
            <p:ph type="title"/>
          </p:nvPr>
        </p:nvSpPr>
        <p:spPr>
          <a:xfrm>
            <a:off x="643080" y="1242877"/>
            <a:ext cx="7891200" cy="3240000"/>
          </a:xfrm>
          <a:prstGeom prst="rect">
            <a:avLst/>
          </a:prstGeom>
        </p:spPr>
        <p:txBody>
          <a:bodyPr anchor="b">
            <a:normAutofit/>
          </a:bodyPr>
          <a:lstStyle>
            <a:lvl1pPr>
              <a:lnSpc>
                <a:spcPct val="80000"/>
              </a:lnSpc>
              <a:defRPr sz="7200" cap="none" spc="-300" baseline="0">
                <a:latin typeface="Kelson Sans" panose="02000500000000000000" pitchFamily="50" charset="0"/>
              </a:defRPr>
            </a:lvl1pPr>
          </a:lstStyle>
          <a:p>
            <a:r>
              <a:rPr lang="cs-CZ" dirty="0" err="1"/>
              <a:t>Click</a:t>
            </a:r>
            <a:r>
              <a:rPr lang="cs-CZ" dirty="0"/>
              <a:t> to </a:t>
            </a:r>
            <a:r>
              <a:rPr lang="cs-CZ" dirty="0" err="1"/>
              <a:t>edit</a:t>
            </a:r>
            <a:r>
              <a:rPr lang="cs-CZ" dirty="0"/>
              <a:t> Master </a:t>
            </a:r>
            <a:r>
              <a:rPr lang="cs-CZ" dirty="0" err="1"/>
              <a:t>title</a:t>
            </a:r>
            <a:r>
              <a:rPr lang="cs-CZ" dirty="0"/>
              <a:t> style</a:t>
            </a:r>
            <a:endParaRPr lang="en-US" dirty="0"/>
          </a:p>
        </p:txBody>
      </p:sp>
      <p:sp>
        <p:nvSpPr>
          <p:cNvPr id="10" name="Subtitle 2"/>
          <p:cNvSpPr>
            <a:spLocks noGrp="1"/>
          </p:cNvSpPr>
          <p:nvPr>
            <p:ph type="subTitle" idx="1"/>
          </p:nvPr>
        </p:nvSpPr>
        <p:spPr>
          <a:xfrm>
            <a:off x="643080" y="4801656"/>
            <a:ext cx="7891200" cy="1655762"/>
          </a:xfrm>
        </p:spPr>
        <p:txBody>
          <a:bodyPr anchor="t">
            <a:normAutofit/>
          </a:bodyPr>
          <a:lstStyle>
            <a:lvl1pPr marL="0" indent="0" algn="ctr">
              <a:buNone/>
              <a:defRPr sz="3200" i="1" spc="-100" baseline="0">
                <a:solidFill>
                  <a:schemeClr val="bg1"/>
                </a:solidFill>
                <a:latin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293842"/>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ext Content">
    <p:spTree>
      <p:nvGrpSpPr>
        <p:cNvPr id="1" name=""/>
        <p:cNvGrpSpPr/>
        <p:nvPr/>
      </p:nvGrpSpPr>
      <p:grpSpPr>
        <a:xfrm>
          <a:off x="0" y="0"/>
          <a:ext cx="0" cy="0"/>
          <a:chOff x="0" y="0"/>
          <a:chExt cx="0" cy="0"/>
        </a:xfrm>
      </p:grpSpPr>
      <p:sp>
        <p:nvSpPr>
          <p:cNvPr id="6" name="Title 5"/>
          <p:cNvSpPr>
            <a:spLocks noGrp="1"/>
          </p:cNvSpPr>
          <p:nvPr>
            <p:ph type="title"/>
          </p:nvPr>
        </p:nvSpPr>
        <p:spPr>
          <a:xfrm>
            <a:off x="628650" y="1242877"/>
            <a:ext cx="7886700" cy="4864963"/>
          </a:xfrm>
        </p:spPr>
        <p:txBody>
          <a:bodyPr/>
          <a:lstStyle>
            <a:lvl1pPr>
              <a:lnSpc>
                <a:spcPct val="80000"/>
              </a:lnSpc>
              <a:defRPr cap="none" spc="-100" baseline="0">
                <a:latin typeface="Kelson Sans" panose="02000500000000000000" pitchFamily="50" charset="0"/>
              </a:defRPr>
            </a:lvl1pPr>
          </a:lstStyle>
          <a:p>
            <a:r>
              <a:rPr lang="en-US" dirty="0"/>
              <a:t>Click to edit Master title style</a:t>
            </a:r>
          </a:p>
        </p:txBody>
      </p:sp>
    </p:spTree>
    <p:extLst>
      <p:ext uri="{BB962C8B-B14F-4D97-AF65-F5344CB8AC3E}">
        <p14:creationId xmlns:p14="http://schemas.microsoft.com/office/powerpoint/2010/main" val="1789332034"/>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Placeholder 13"/>
          <p:cNvSpPr>
            <a:spLocks noGrp="1"/>
          </p:cNvSpPr>
          <p:nvPr>
            <p:ph type="title"/>
          </p:nvPr>
        </p:nvSpPr>
        <p:spPr>
          <a:xfrm>
            <a:off x="628650" y="1235268"/>
            <a:ext cx="7886700" cy="721123"/>
          </a:xfrm>
          <a:prstGeom prst="rect">
            <a:avLst/>
          </a:prstGeom>
        </p:spPr>
        <p:txBody>
          <a:bodyPr vert="horz" lIns="91440" tIns="45720" rIns="91440" bIns="45720" rtlCol="0" anchor="ctr">
            <a:normAutofit/>
          </a:bodyPr>
          <a:lstStyle>
            <a:lvl1pPr algn="ctr">
              <a:defRPr cap="none" spc="-100" baseline="0">
                <a:solidFill>
                  <a:srgbClr val="00AEEF"/>
                </a:solidFill>
              </a:defRPr>
            </a:lvl1pPr>
          </a:lstStyle>
          <a:p>
            <a:r>
              <a:rPr lang="en-US"/>
              <a:t>Click to edit Master title style</a:t>
            </a:r>
            <a:endParaRPr lang="en-US" dirty="0"/>
          </a:p>
        </p:txBody>
      </p:sp>
    </p:spTree>
    <p:extLst>
      <p:ext uri="{BB962C8B-B14F-4D97-AF65-F5344CB8AC3E}">
        <p14:creationId xmlns:p14="http://schemas.microsoft.com/office/powerpoint/2010/main" val="476667372"/>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9" name="Title Placeholder 13"/>
          <p:cNvSpPr>
            <a:spLocks noGrp="1"/>
          </p:cNvSpPr>
          <p:nvPr>
            <p:ph type="title"/>
          </p:nvPr>
        </p:nvSpPr>
        <p:spPr>
          <a:xfrm>
            <a:off x="628650" y="1235268"/>
            <a:ext cx="7886700" cy="721123"/>
          </a:xfrm>
          <a:prstGeom prst="rect">
            <a:avLst/>
          </a:prstGeom>
        </p:spPr>
        <p:txBody>
          <a:bodyPr vert="horz" lIns="91440" tIns="45720" rIns="91440" bIns="45720" rtlCol="0" anchor="ctr">
            <a:normAutofit/>
          </a:bodyPr>
          <a:lstStyle>
            <a:lvl1pPr algn="l">
              <a:defRPr cap="none" spc="-100" baseline="0"/>
            </a:lvl1pPr>
          </a:lstStyle>
          <a:p>
            <a:r>
              <a:rPr lang="en-US" dirty="0"/>
              <a:t>Click to edit Master title style</a:t>
            </a:r>
          </a:p>
        </p:txBody>
      </p:sp>
      <p:sp>
        <p:nvSpPr>
          <p:cNvPr id="11" name="Text Placeholder 10"/>
          <p:cNvSpPr>
            <a:spLocks noGrp="1"/>
          </p:cNvSpPr>
          <p:nvPr>
            <p:ph type="body" sz="quarter" idx="10"/>
          </p:nvPr>
        </p:nvSpPr>
        <p:spPr>
          <a:xfrm>
            <a:off x="628650" y="1965268"/>
            <a:ext cx="7886700" cy="4562532"/>
          </a:xfrm>
          <a:prstGeom prst="rect">
            <a:avLst/>
          </a:prstGeom>
        </p:spPr>
        <p:txBody>
          <a:bodyPr anchor="t">
            <a:normAutofit/>
          </a:bodyPr>
          <a:lstStyle>
            <a:lvl1pPr marL="571500" indent="-571500" algn="l">
              <a:buSzPct val="100000"/>
              <a:buFontTx/>
              <a:buBlip>
                <a:blip r:embed="rId2"/>
              </a:buBlip>
              <a:defRPr sz="3200" b="1" cap="none" spc="-100" baseline="0">
                <a:latin typeface="Lato" panose="020F0502020204030203" pitchFamily="34" charset="0"/>
              </a:defRPr>
            </a:lvl1pPr>
            <a:lvl2pPr marL="1027113" indent="-458788" algn="l">
              <a:buSzPct val="100000"/>
              <a:buFont typeface="Arial" charset="0"/>
              <a:buChar char="•"/>
              <a:defRPr sz="2400" cap="none" spc="-100" baseline="0">
                <a:latin typeface="Lato" panose="020F0502020204030203" pitchFamily="34" charset="0"/>
              </a:defRPr>
            </a:lvl2pPr>
            <a:lvl3pPr marL="1484313" indent="-454025" algn="l">
              <a:buSzPct val="100000"/>
              <a:buFont typeface="Arial" charset="0"/>
              <a:buChar char="•"/>
              <a:defRPr sz="1800" cap="none" spc="0" baseline="0">
                <a:latin typeface="Lato" panose="020F0502020204030203" pitchFamily="34" charset="0"/>
              </a:defRPr>
            </a:lvl3pPr>
            <a:lvl4pPr marL="1941513" indent="-458788" algn="l">
              <a:buSzPct val="100000"/>
              <a:buFont typeface="Arial" charset="0"/>
              <a:buChar char="•"/>
              <a:defRPr sz="1400" cap="none" spc="0" baseline="0">
                <a:latin typeface="Lato" panose="020F0502020204030203" pitchFamily="34" charset="0"/>
              </a:defRPr>
            </a:lvl4pPr>
            <a:lvl5pPr marL="2398713" indent="-454025" algn="l">
              <a:buSzPct val="100000"/>
              <a:buFont typeface="Arial" charset="0"/>
              <a:buChar char="•"/>
              <a:defRPr sz="1100" cap="none" spc="0" baseline="0">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7149316"/>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25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25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14" dur="25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25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20" dur="25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250" fill="hold"/>
                                        <p:tgtEl>
                                          <p:spTgt spid="11">
                                            <p:txEl>
                                              <p:pRg st="3" end="3"/>
                                            </p:txEl>
                                          </p:spTgt>
                                        </p:tgtEl>
                                        <p:attrNameLst>
                                          <p:attrName>ppt_x</p:attrName>
                                        </p:attrNameLst>
                                      </p:cBhvr>
                                      <p:tavLst>
                                        <p:tav tm="0">
                                          <p:val>
                                            <p:strVal val="0-#ppt_w/2"/>
                                          </p:val>
                                        </p:tav>
                                        <p:tav tm="100000">
                                          <p:val>
                                            <p:strVal val="#ppt_x"/>
                                          </p:val>
                                        </p:tav>
                                      </p:tavLst>
                                    </p:anim>
                                    <p:anim calcmode="lin" valueType="num">
                                      <p:cBhvr additive="base">
                                        <p:cTn id="26" dur="25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250" fill="hold"/>
                                        <p:tgtEl>
                                          <p:spTgt spid="11">
                                            <p:txEl>
                                              <p:pRg st="4" end="4"/>
                                            </p:txEl>
                                          </p:spTgt>
                                        </p:tgtEl>
                                        <p:attrNameLst>
                                          <p:attrName>ppt_x</p:attrName>
                                        </p:attrNameLst>
                                      </p:cBhvr>
                                      <p:tavLst>
                                        <p:tav tm="0">
                                          <p:val>
                                            <p:strVal val="0-#ppt_w/2"/>
                                          </p:val>
                                        </p:tav>
                                        <p:tav tm="100000">
                                          <p:val>
                                            <p:strVal val="#ppt_x"/>
                                          </p:val>
                                        </p:tav>
                                      </p:tavLst>
                                    </p:anim>
                                    <p:anim calcmode="lin" valueType="num">
                                      <p:cBhvr additive="base">
                                        <p:cTn id="32" dur="25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Placeholder 13"/>
          <p:cNvSpPr>
            <a:spLocks noGrp="1"/>
          </p:cNvSpPr>
          <p:nvPr>
            <p:ph type="title"/>
          </p:nvPr>
        </p:nvSpPr>
        <p:spPr>
          <a:xfrm>
            <a:off x="628650" y="1235268"/>
            <a:ext cx="7886700" cy="721123"/>
          </a:xfrm>
          <a:prstGeom prst="rect">
            <a:avLst/>
          </a:prstGeom>
        </p:spPr>
        <p:txBody>
          <a:bodyPr vert="horz" lIns="91440" tIns="45720" rIns="91440" bIns="45720" rtlCol="0" anchor="ctr">
            <a:normAutofit/>
          </a:bodyPr>
          <a:lstStyle>
            <a:lvl1pPr algn="ctr">
              <a:defRPr cap="none" spc="-100" baseline="0"/>
            </a:lvl1pPr>
          </a:lstStyle>
          <a:p>
            <a:r>
              <a:rPr lang="en-US" dirty="0"/>
              <a:t>Click to edit Master title style</a:t>
            </a:r>
          </a:p>
        </p:txBody>
      </p:sp>
    </p:spTree>
    <p:extLst>
      <p:ext uri="{BB962C8B-B14F-4D97-AF65-F5344CB8AC3E}">
        <p14:creationId xmlns:p14="http://schemas.microsoft.com/office/powerpoint/2010/main" val="1555207691"/>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icture Full">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p:spPr>
        <p:txBody>
          <a:bodyPr/>
          <a:lstStyle/>
          <a:p>
            <a:r>
              <a:rPr lang="en-US"/>
              <a:t>Click icon to add picture</a:t>
            </a:r>
            <a:endParaRPr lang="en-US" dirty="0"/>
          </a:p>
        </p:txBody>
      </p:sp>
      <p:sp>
        <p:nvSpPr>
          <p:cNvPr id="5" name="Subtitle 2"/>
          <p:cNvSpPr>
            <a:spLocks noGrp="1"/>
          </p:cNvSpPr>
          <p:nvPr>
            <p:ph type="subTitle" idx="1"/>
          </p:nvPr>
        </p:nvSpPr>
        <p:spPr>
          <a:xfrm>
            <a:off x="0" y="5592727"/>
            <a:ext cx="9144000" cy="1265274"/>
          </a:xfrm>
          <a:solidFill>
            <a:srgbClr val="EC008C">
              <a:alpha val="90000"/>
            </a:srgbClr>
          </a:solidFill>
          <a:ln>
            <a:noFill/>
          </a:ln>
        </p:spPr>
        <p:txBody>
          <a:bodyPr anchor="ctr">
            <a:noAutofit/>
          </a:bodyPr>
          <a:lstStyle>
            <a:lvl1pPr marL="0" indent="0" algn="ctr">
              <a:buNone/>
              <a:defRPr sz="2800" b="1" spc="-1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748059824"/>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icture Righ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4" name="Picture Placeholder 3"/>
          <p:cNvSpPr>
            <a:spLocks noGrp="1"/>
          </p:cNvSpPr>
          <p:nvPr>
            <p:ph type="pic" sz="quarter" idx="10"/>
          </p:nvPr>
        </p:nvSpPr>
        <p:spPr>
          <a:xfrm>
            <a:off x="4572000" y="0"/>
            <a:ext cx="4572000" cy="6858000"/>
          </a:xfrm>
        </p:spPr>
        <p:txBody>
          <a:bodyPr/>
          <a:lstStyle/>
          <a:p>
            <a:endParaRPr lang="en-US" dirty="0"/>
          </a:p>
        </p:txBody>
      </p:sp>
      <p:sp>
        <p:nvSpPr>
          <p:cNvPr id="6" name="Title Placeholder 13"/>
          <p:cNvSpPr>
            <a:spLocks noGrp="1"/>
          </p:cNvSpPr>
          <p:nvPr>
            <p:ph type="title"/>
          </p:nvPr>
        </p:nvSpPr>
        <p:spPr>
          <a:xfrm>
            <a:off x="360000" y="381264"/>
            <a:ext cx="3990058" cy="1188591"/>
          </a:xfrm>
          <a:prstGeom prst="rect">
            <a:avLst/>
          </a:prstGeom>
        </p:spPr>
        <p:txBody>
          <a:bodyPr vert="horz" lIns="91440" tIns="45720" rIns="91440" bIns="45720" rtlCol="0" anchor="ctr">
            <a:normAutofit/>
          </a:bodyPr>
          <a:lstStyle>
            <a:lvl1pPr algn="l">
              <a:defRPr cap="none" spc="-200" baseline="0"/>
            </a:lvl1pPr>
          </a:lstStyle>
          <a:p>
            <a:r>
              <a:rPr lang="cs-CZ" dirty="0"/>
              <a:t>Click to edit Master title style</a:t>
            </a:r>
            <a:endParaRPr lang="en-US" dirty="0"/>
          </a:p>
        </p:txBody>
      </p:sp>
      <p:sp>
        <p:nvSpPr>
          <p:cNvPr id="9" name="Text Placeholder 10"/>
          <p:cNvSpPr>
            <a:spLocks noGrp="1"/>
          </p:cNvSpPr>
          <p:nvPr>
            <p:ph type="body" sz="quarter" idx="12"/>
          </p:nvPr>
        </p:nvSpPr>
        <p:spPr>
          <a:xfrm>
            <a:off x="360000" y="1567219"/>
            <a:ext cx="3990058" cy="4957867"/>
          </a:xfrm>
          <a:prstGeom prst="rect">
            <a:avLst/>
          </a:prstGeom>
        </p:spPr>
        <p:txBody>
          <a:bodyPr anchor="t">
            <a:normAutofit/>
          </a:bodyPr>
          <a:lstStyle>
            <a:lvl1pPr marL="571500" indent="-571500" algn="l">
              <a:buSzPct val="100000"/>
              <a:buFontTx/>
              <a:buBlip>
                <a:blip r:embed="rId3"/>
              </a:buBlip>
              <a:defRPr sz="3200" b="1" cap="none" spc="-100" baseline="0">
                <a:latin typeface="Lato" panose="020F0502020204030203" pitchFamily="34" charset="0"/>
              </a:defRPr>
            </a:lvl1pPr>
            <a:lvl2pPr marL="1027113" indent="-458788" algn="l">
              <a:buSzPct val="100000"/>
              <a:buFont typeface="Arial" charset="0"/>
              <a:buChar char="•"/>
              <a:defRPr sz="2400" cap="none" spc="-100" baseline="0">
                <a:latin typeface="Lato" panose="020F0502020204030203" pitchFamily="34" charset="0"/>
              </a:defRPr>
            </a:lvl2pPr>
            <a:lvl3pPr marL="1484313" indent="-454025" algn="l">
              <a:buSzPct val="100000"/>
              <a:buFont typeface="Arial" charset="0"/>
              <a:buChar char="•"/>
              <a:defRPr sz="1800" cap="none" spc="0" baseline="0">
                <a:latin typeface="Lato" panose="020F0502020204030203" pitchFamily="34" charset="0"/>
              </a:defRPr>
            </a:lvl3pPr>
            <a:lvl4pPr marL="1941513" indent="-458788" algn="l">
              <a:buSzPct val="100000"/>
              <a:buFont typeface="Arial" charset="0"/>
              <a:buChar char="•"/>
              <a:defRPr sz="1400" cap="none" spc="0" baseline="0">
                <a:latin typeface="Lato" panose="020F0502020204030203" pitchFamily="34" charset="0"/>
              </a:defRPr>
            </a:lvl4pPr>
            <a:lvl5pPr marL="2398713" indent="-454025" algn="l">
              <a:buSzPct val="100000"/>
              <a:buFont typeface="Arial" charset="0"/>
              <a:buChar char="•"/>
              <a:defRPr sz="1100" cap="none" spc="0" baseline="0">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6346978"/>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25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25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14" dur="25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25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20" dur="25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25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26" dur="25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250" fill="hold"/>
                                        <p:tgtEl>
                                          <p:spTgt spid="9">
                                            <p:txEl>
                                              <p:pRg st="4" end="4"/>
                                            </p:txEl>
                                          </p:spTgt>
                                        </p:tgtEl>
                                        <p:attrNameLst>
                                          <p:attrName>ppt_x</p:attrName>
                                        </p:attrNameLst>
                                      </p:cBhvr>
                                      <p:tavLst>
                                        <p:tav tm="0">
                                          <p:val>
                                            <p:strVal val="0-#ppt_w/2"/>
                                          </p:val>
                                        </p:tav>
                                        <p:tav tm="100000">
                                          <p:val>
                                            <p:strVal val="#ppt_x"/>
                                          </p:val>
                                        </p:tav>
                                      </p:tavLst>
                                    </p:anim>
                                    <p:anim calcmode="lin" valueType="num">
                                      <p:cBhvr additive="base">
                                        <p:cTn id="32" dur="250" fill="hold"/>
                                        <p:tgtEl>
                                          <p:spTgt spid="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icture Lef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4" name="Picture Placeholder 3"/>
          <p:cNvSpPr>
            <a:spLocks noGrp="1"/>
          </p:cNvSpPr>
          <p:nvPr>
            <p:ph type="pic" sz="quarter" idx="10"/>
          </p:nvPr>
        </p:nvSpPr>
        <p:spPr>
          <a:xfrm>
            <a:off x="0" y="-1"/>
            <a:ext cx="4572000" cy="6858001"/>
          </a:xfrm>
        </p:spPr>
        <p:txBody>
          <a:bodyPr/>
          <a:lstStyle/>
          <a:p>
            <a:endParaRPr lang="en-US" dirty="0"/>
          </a:p>
        </p:txBody>
      </p:sp>
      <p:sp>
        <p:nvSpPr>
          <p:cNvPr id="6" name="Title Placeholder 13"/>
          <p:cNvSpPr>
            <a:spLocks noGrp="1"/>
          </p:cNvSpPr>
          <p:nvPr>
            <p:ph type="title"/>
          </p:nvPr>
        </p:nvSpPr>
        <p:spPr>
          <a:xfrm>
            <a:off x="4811696" y="381264"/>
            <a:ext cx="3972303" cy="1188591"/>
          </a:xfrm>
          <a:prstGeom prst="rect">
            <a:avLst/>
          </a:prstGeom>
        </p:spPr>
        <p:txBody>
          <a:bodyPr vert="horz" lIns="91440" tIns="45720" rIns="91440" bIns="45720" rtlCol="0" anchor="ctr">
            <a:normAutofit/>
          </a:bodyPr>
          <a:lstStyle>
            <a:lvl1pPr algn="l">
              <a:defRPr cap="none" spc="-200" baseline="0"/>
            </a:lvl1pPr>
          </a:lstStyle>
          <a:p>
            <a:r>
              <a:rPr lang="cs-CZ" dirty="0" err="1"/>
              <a:t>Click</a:t>
            </a:r>
            <a:r>
              <a:rPr lang="cs-CZ" dirty="0"/>
              <a:t> to </a:t>
            </a:r>
            <a:r>
              <a:rPr lang="cs-CZ" dirty="0" err="1"/>
              <a:t>edit</a:t>
            </a:r>
            <a:r>
              <a:rPr lang="cs-CZ" dirty="0"/>
              <a:t> Master </a:t>
            </a:r>
            <a:r>
              <a:rPr lang="cs-CZ" dirty="0" err="1"/>
              <a:t>title</a:t>
            </a:r>
            <a:r>
              <a:rPr lang="cs-CZ" dirty="0"/>
              <a:t> style</a:t>
            </a:r>
            <a:endParaRPr lang="en-US" dirty="0"/>
          </a:p>
        </p:txBody>
      </p:sp>
      <p:sp>
        <p:nvSpPr>
          <p:cNvPr id="9" name="Text Placeholder 10"/>
          <p:cNvSpPr>
            <a:spLocks noGrp="1"/>
          </p:cNvSpPr>
          <p:nvPr>
            <p:ph type="body" sz="quarter" idx="12"/>
          </p:nvPr>
        </p:nvSpPr>
        <p:spPr>
          <a:xfrm>
            <a:off x="4811696" y="1567219"/>
            <a:ext cx="3972303" cy="4957867"/>
          </a:xfrm>
          <a:prstGeom prst="rect">
            <a:avLst/>
          </a:prstGeom>
        </p:spPr>
        <p:txBody>
          <a:bodyPr anchor="t">
            <a:normAutofit/>
          </a:bodyPr>
          <a:lstStyle>
            <a:lvl1pPr marL="571500" indent="-571500" algn="l">
              <a:buSzPct val="100000"/>
              <a:buFontTx/>
              <a:buBlip>
                <a:blip r:embed="rId3"/>
              </a:buBlip>
              <a:defRPr sz="3200" b="1" cap="none" spc="-100" baseline="0">
                <a:latin typeface="Lato" panose="020F0502020204030203" pitchFamily="34" charset="0"/>
              </a:defRPr>
            </a:lvl1pPr>
            <a:lvl2pPr marL="1027113" indent="-458788" algn="l">
              <a:buSzPct val="100000"/>
              <a:buFont typeface="Arial" charset="0"/>
              <a:buChar char="•"/>
              <a:defRPr sz="2400" cap="none" spc="-100" baseline="0">
                <a:latin typeface="Lato" panose="020F0502020204030203" pitchFamily="34" charset="0"/>
              </a:defRPr>
            </a:lvl2pPr>
            <a:lvl3pPr marL="1484313" indent="-454025" algn="l">
              <a:buSzPct val="100000"/>
              <a:buFont typeface="Arial" charset="0"/>
              <a:buChar char="•"/>
              <a:defRPr sz="1800" cap="none" spc="0" baseline="0">
                <a:latin typeface="Lato" panose="020F0502020204030203" pitchFamily="34" charset="0"/>
              </a:defRPr>
            </a:lvl3pPr>
            <a:lvl4pPr marL="1941513" indent="-458788" algn="l">
              <a:buSzPct val="100000"/>
              <a:buFont typeface="Arial" charset="0"/>
              <a:buChar char="•"/>
              <a:defRPr sz="1400" cap="none" spc="0" baseline="0">
                <a:latin typeface="Lato" panose="020F0502020204030203" pitchFamily="34" charset="0"/>
              </a:defRPr>
            </a:lvl4pPr>
            <a:lvl5pPr marL="2398713" indent="-454025" algn="l">
              <a:buSzPct val="100000"/>
              <a:buFont typeface="Arial" charset="0"/>
              <a:buChar char="•"/>
              <a:defRPr sz="1100" cap="none" spc="0" baseline="0">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4116254"/>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25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25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14" dur="25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25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20" dur="25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25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26" dur="25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250" fill="hold"/>
                                        <p:tgtEl>
                                          <p:spTgt spid="9">
                                            <p:txEl>
                                              <p:pRg st="4" end="4"/>
                                            </p:txEl>
                                          </p:spTgt>
                                        </p:tgtEl>
                                        <p:attrNameLst>
                                          <p:attrName>ppt_x</p:attrName>
                                        </p:attrNameLst>
                                      </p:cBhvr>
                                      <p:tavLst>
                                        <p:tav tm="0">
                                          <p:val>
                                            <p:strVal val="0-#ppt_w/2"/>
                                          </p:val>
                                        </p:tav>
                                        <p:tav tm="100000">
                                          <p:val>
                                            <p:strVal val="#ppt_x"/>
                                          </p:val>
                                        </p:tav>
                                      </p:tavLst>
                                    </p:anim>
                                    <p:anim calcmode="lin" valueType="num">
                                      <p:cBhvr additive="base">
                                        <p:cTn id="32" dur="250" fill="hold"/>
                                        <p:tgtEl>
                                          <p:spTgt spid="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13" name="Text Placeholder 10"/>
          <p:cNvSpPr>
            <a:spLocks noGrp="1"/>
          </p:cNvSpPr>
          <p:nvPr>
            <p:ph type="body" sz="quarter" idx="11" hasCustomPrompt="1"/>
          </p:nvPr>
        </p:nvSpPr>
        <p:spPr>
          <a:xfrm>
            <a:off x="4588679" y="5698071"/>
            <a:ext cx="4031537" cy="509415"/>
          </a:xfrm>
          <a:prstGeom prst="rect">
            <a:avLst/>
          </a:prstGeom>
        </p:spPr>
        <p:txBody>
          <a:bodyPr anchor="t">
            <a:normAutofit/>
          </a:bodyPr>
          <a:lstStyle>
            <a:lvl1pPr marL="571500" indent="-403225" algn="ctr">
              <a:buSzPct val="125000"/>
              <a:buFontTx/>
              <a:buBlip>
                <a:blip r:embed="rId3"/>
              </a:buBlip>
              <a:defRPr sz="2400" b="1" i="0" cap="none" spc="-100" baseline="0">
                <a:solidFill>
                  <a:schemeClr val="bg1"/>
                </a:solidFill>
                <a:latin typeface="Lato" panose="020F0502020204030203" pitchFamily="34" charset="0"/>
              </a:defRPr>
            </a:lvl1pPr>
            <a:lvl2pPr marL="1028689" indent="-571500" algn="l">
              <a:buSzPct val="100000"/>
              <a:buFont typeface="Arial" charset="0"/>
              <a:buChar char="•"/>
              <a:defRPr sz="2400" cap="none" spc="-200" baseline="0">
                <a:solidFill>
                  <a:srgbClr val="00AEEF"/>
                </a:solidFill>
              </a:defRPr>
            </a:lvl2pPr>
            <a:lvl3pPr marL="1485877" indent="-571500" algn="l">
              <a:buSzPct val="100000"/>
              <a:buFont typeface="Arial" charset="0"/>
              <a:buChar char="•"/>
              <a:defRPr sz="1800" cap="none" spc="-100" baseline="0">
                <a:solidFill>
                  <a:srgbClr val="00AEEF"/>
                </a:solidFill>
              </a:defRPr>
            </a:lvl3pPr>
            <a:lvl4pPr marL="1943066" indent="-571500" algn="l">
              <a:buSzPct val="100000"/>
              <a:buFont typeface="Arial" charset="0"/>
              <a:buChar char="•"/>
              <a:defRPr sz="1400" cap="none" spc="-100" baseline="0">
                <a:solidFill>
                  <a:srgbClr val="00AEEF"/>
                </a:solidFill>
              </a:defRPr>
            </a:lvl4pPr>
            <a:lvl5pPr marL="2400254" indent="-571500" algn="l">
              <a:buSzPct val="100000"/>
              <a:buFont typeface="Arial" charset="0"/>
              <a:buChar char="•"/>
              <a:defRPr sz="1100" cap="none" spc="-100" baseline="0">
                <a:solidFill>
                  <a:srgbClr val="00AEEF"/>
                </a:solidFill>
              </a:defRPr>
            </a:lvl5pPr>
          </a:lstStyle>
          <a:p>
            <a:pPr lvl="0"/>
            <a:r>
              <a:rPr lang="en-US" dirty="0"/>
              <a:t>@</a:t>
            </a:r>
            <a:r>
              <a:rPr lang="cs-CZ" dirty="0"/>
              <a:t>Your</a:t>
            </a:r>
            <a:r>
              <a:rPr lang="en-US" dirty="0"/>
              <a:t> section’s</a:t>
            </a:r>
            <a:r>
              <a:rPr lang="cs-CZ" dirty="0"/>
              <a:t> </a:t>
            </a:r>
            <a:r>
              <a:rPr lang="en-US" dirty="0"/>
              <a:t>Instagram</a:t>
            </a:r>
          </a:p>
        </p:txBody>
      </p:sp>
      <p:sp>
        <p:nvSpPr>
          <p:cNvPr id="15" name="Title 5"/>
          <p:cNvSpPr>
            <a:spLocks noGrp="1"/>
          </p:cNvSpPr>
          <p:nvPr>
            <p:ph type="title" hasCustomPrompt="1"/>
          </p:nvPr>
        </p:nvSpPr>
        <p:spPr>
          <a:xfrm>
            <a:off x="643080" y="1242877"/>
            <a:ext cx="7891200" cy="3234824"/>
          </a:xfrm>
          <a:prstGeom prst="rect">
            <a:avLst/>
          </a:prstGeom>
        </p:spPr>
        <p:txBody>
          <a:bodyPr anchor="b">
            <a:normAutofit/>
          </a:bodyPr>
          <a:lstStyle>
            <a:lvl1pPr>
              <a:lnSpc>
                <a:spcPct val="80000"/>
              </a:lnSpc>
              <a:defRPr sz="3600" cap="none" spc="-100" baseline="0">
                <a:solidFill>
                  <a:schemeClr val="bg1"/>
                </a:solidFill>
                <a:latin typeface="Kelson Sans" panose="02000500000000000000" pitchFamily="50" charset="0"/>
              </a:defRPr>
            </a:lvl1pPr>
          </a:lstStyle>
          <a:p>
            <a:r>
              <a:rPr lang="cs-CZ" dirty="0" err="1"/>
              <a:t>Your</a:t>
            </a:r>
            <a:r>
              <a:rPr lang="cs-CZ" dirty="0"/>
              <a:t> </a:t>
            </a:r>
            <a:r>
              <a:rPr lang="cs-CZ" dirty="0" err="1"/>
              <a:t>email@section.esn.org</a:t>
            </a:r>
            <a:endParaRPr lang="en-US" dirty="0"/>
          </a:p>
        </p:txBody>
      </p:sp>
      <p:sp>
        <p:nvSpPr>
          <p:cNvPr id="16" name="Subtitle 2"/>
          <p:cNvSpPr>
            <a:spLocks noGrp="1"/>
          </p:cNvSpPr>
          <p:nvPr>
            <p:ph type="subTitle" idx="1" hasCustomPrompt="1"/>
          </p:nvPr>
        </p:nvSpPr>
        <p:spPr>
          <a:xfrm>
            <a:off x="643080" y="4477702"/>
            <a:ext cx="7891200" cy="568711"/>
          </a:xfrm>
        </p:spPr>
        <p:txBody>
          <a:bodyPr anchor="t">
            <a:normAutofit/>
          </a:bodyPr>
          <a:lstStyle>
            <a:lvl1pPr marL="0" indent="0" algn="ctr">
              <a:buFont typeface="Arial" charset="0"/>
              <a:buNone/>
              <a:defRPr sz="3200" i="1" spc="-100" baseline="0">
                <a:solidFill>
                  <a:schemeClr val="bg1"/>
                </a:solidFill>
                <a:latin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Your position | ESN section/country</a:t>
            </a:r>
          </a:p>
        </p:txBody>
      </p:sp>
      <p:pic>
        <p:nvPicPr>
          <p:cNvPr id="17" name="Picture 1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07540" y="1242876"/>
            <a:ext cx="3863938" cy="1679973"/>
          </a:xfrm>
          <a:prstGeom prst="rect">
            <a:avLst/>
          </a:prstGeom>
        </p:spPr>
      </p:pic>
      <p:sp>
        <p:nvSpPr>
          <p:cNvPr id="18" name="Text Placeholder 10"/>
          <p:cNvSpPr>
            <a:spLocks noGrp="1"/>
          </p:cNvSpPr>
          <p:nvPr>
            <p:ph type="body" sz="quarter" idx="13" hasCustomPrompt="1"/>
          </p:nvPr>
        </p:nvSpPr>
        <p:spPr>
          <a:xfrm>
            <a:off x="626399" y="5698070"/>
            <a:ext cx="3962280" cy="509415"/>
          </a:xfrm>
          <a:prstGeom prst="rect">
            <a:avLst/>
          </a:prstGeom>
        </p:spPr>
        <p:txBody>
          <a:bodyPr anchor="t">
            <a:normAutofit/>
          </a:bodyPr>
          <a:lstStyle>
            <a:lvl1pPr marL="571500" indent="-571500" algn="ctr">
              <a:buSzPct val="125000"/>
              <a:buFontTx/>
              <a:buBlip>
                <a:blip r:embed="rId5"/>
              </a:buBlip>
              <a:defRPr sz="2400" b="1" i="0" cap="none" spc="-100" baseline="0">
                <a:solidFill>
                  <a:schemeClr val="bg1"/>
                </a:solidFill>
                <a:latin typeface="Lato" panose="020F0502020204030203" pitchFamily="34" charset="0"/>
              </a:defRPr>
            </a:lvl1pPr>
            <a:lvl2pPr marL="1028689" indent="-571500" algn="l">
              <a:buSzPct val="100000"/>
              <a:buFont typeface="Arial" charset="0"/>
              <a:buChar char="•"/>
              <a:defRPr sz="2400" cap="none" spc="-200" baseline="0">
                <a:solidFill>
                  <a:srgbClr val="00AEEF"/>
                </a:solidFill>
              </a:defRPr>
            </a:lvl2pPr>
            <a:lvl3pPr marL="1485877" indent="-571500" algn="l">
              <a:buSzPct val="100000"/>
              <a:buFont typeface="Arial" charset="0"/>
              <a:buChar char="•"/>
              <a:defRPr sz="1800" cap="none" spc="-100" baseline="0">
                <a:solidFill>
                  <a:srgbClr val="00AEEF"/>
                </a:solidFill>
              </a:defRPr>
            </a:lvl3pPr>
            <a:lvl4pPr marL="1943066" indent="-571500" algn="l">
              <a:buSzPct val="100000"/>
              <a:buFont typeface="Arial" charset="0"/>
              <a:buChar char="•"/>
              <a:defRPr sz="1400" cap="none" spc="-100" baseline="0">
                <a:solidFill>
                  <a:srgbClr val="00AEEF"/>
                </a:solidFill>
              </a:defRPr>
            </a:lvl4pPr>
            <a:lvl5pPr marL="2400254" indent="-571500" algn="l">
              <a:buSzPct val="100000"/>
              <a:buFont typeface="Arial" charset="0"/>
              <a:buChar char="•"/>
              <a:defRPr sz="1100" cap="none" spc="-100" baseline="0">
                <a:solidFill>
                  <a:srgbClr val="00AEEF"/>
                </a:solidFill>
              </a:defRPr>
            </a:lvl5pPr>
          </a:lstStyle>
          <a:p>
            <a:pPr lvl="0"/>
            <a:r>
              <a:rPr lang="cs-CZ" dirty="0"/>
              <a:t>Your</a:t>
            </a:r>
            <a:r>
              <a:rPr lang="en-US" dirty="0"/>
              <a:t> section’s</a:t>
            </a:r>
            <a:r>
              <a:rPr lang="cs-CZ" dirty="0"/>
              <a:t> Facebook</a:t>
            </a:r>
            <a:endParaRPr lang="en-US" dirty="0"/>
          </a:p>
        </p:txBody>
      </p:sp>
    </p:spTree>
    <p:extLst>
      <p:ext uri="{BB962C8B-B14F-4D97-AF65-F5344CB8AC3E}">
        <p14:creationId xmlns:p14="http://schemas.microsoft.com/office/powerpoint/2010/main" val="1956895787"/>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25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25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 calcmode="lin" valueType="num">
                                      <p:cBhvr additive="base">
                                        <p:cTn id="11" dur="2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2" dur="25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2" presetClass="entr" presetSubtype="4"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250" fill="hold"/>
                        <p:tgtEl>
                          <p:spTgt spid="13"/>
                        </p:tgtEl>
                        <p:attrNameLst>
                          <p:attrName>ppt_x</p:attrName>
                        </p:attrNameLst>
                      </p:cBhvr>
                      <p:tavLst>
                        <p:tav tm="0">
                          <p:val>
                            <p:strVal val="#ppt_x"/>
                          </p:val>
                        </p:tav>
                        <p:tav tm="100000">
                          <p:val>
                            <p:strVal val="#ppt_x"/>
                          </p:val>
                        </p:tav>
                      </p:tavLst>
                    </p:anim>
                    <p:anim calcmode="lin" valueType="num">
                      <p:cBhvr additive="base">
                        <p:cTn dur="250" fill="hold"/>
                        <p:tgtEl>
                          <p:spTgt spid="13"/>
                        </p:tgtEl>
                        <p:attrNameLst>
                          <p:attrName>ppt_y</p:attrName>
                        </p:attrNameLst>
                      </p:cBhvr>
                      <p:tavLst>
                        <p:tav tm="0">
                          <p:val>
                            <p:strVal val="1+#ppt_h/2"/>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250" fill="hold"/>
                        <p:tgtEl>
                          <p:spTgt spid="13"/>
                        </p:tgtEl>
                        <p:attrNameLst>
                          <p:attrName>ppt_x</p:attrName>
                        </p:attrNameLst>
                      </p:cBhvr>
                      <p:tavLst>
                        <p:tav tm="0">
                          <p:val>
                            <p:strVal val="0-#ppt_w/2"/>
                          </p:val>
                        </p:tav>
                        <p:tav tm="100000">
                          <p:val>
                            <p:strVal val="#ppt_x"/>
                          </p:val>
                        </p:tav>
                      </p:tavLst>
                    </p:anim>
                    <p:anim calcmode="lin" valueType="num">
                      <p:cBhvr additive="base">
                        <p:cTn dur="250" fill="hold"/>
                        <p:tgtEl>
                          <p:spTgt spid="13"/>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250" fill="hold"/>
                        <p:tgtEl>
                          <p:spTgt spid="13"/>
                        </p:tgtEl>
                        <p:attrNameLst>
                          <p:attrName>ppt_x</p:attrName>
                        </p:attrNameLst>
                      </p:cBhvr>
                      <p:tavLst>
                        <p:tav tm="0">
                          <p:val>
                            <p:strVal val="0-#ppt_w/2"/>
                          </p:val>
                        </p:tav>
                        <p:tav tm="100000">
                          <p:val>
                            <p:strVal val="#ppt_x"/>
                          </p:val>
                        </p:tav>
                      </p:tavLst>
                    </p:anim>
                    <p:anim calcmode="lin" valueType="num">
                      <p:cBhvr additive="base">
                        <p:cTn dur="250" fill="hold"/>
                        <p:tgtEl>
                          <p:spTgt spid="13"/>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250" fill="hold"/>
                        <p:tgtEl>
                          <p:spTgt spid="13"/>
                        </p:tgtEl>
                        <p:attrNameLst>
                          <p:attrName>ppt_x</p:attrName>
                        </p:attrNameLst>
                      </p:cBhvr>
                      <p:tavLst>
                        <p:tav tm="0">
                          <p:val>
                            <p:strVal val="0-#ppt_w/2"/>
                          </p:val>
                        </p:tav>
                        <p:tav tm="100000">
                          <p:val>
                            <p:strVal val="#ppt_x"/>
                          </p:val>
                        </p:tav>
                      </p:tavLst>
                    </p:anim>
                    <p:anim calcmode="lin" valueType="num">
                      <p:cBhvr additive="base">
                        <p:cTn dur="250" fill="hold"/>
                        <p:tgtEl>
                          <p:spTgt spid="13"/>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250" fill="hold"/>
                        <p:tgtEl>
                          <p:spTgt spid="13"/>
                        </p:tgtEl>
                        <p:attrNameLst>
                          <p:attrName>ppt_x</p:attrName>
                        </p:attrNameLst>
                      </p:cBhvr>
                      <p:tavLst>
                        <p:tav tm="0">
                          <p:val>
                            <p:strVal val="0-#ppt_w/2"/>
                          </p:val>
                        </p:tav>
                        <p:tav tm="100000">
                          <p:val>
                            <p:strVal val="#ppt_x"/>
                          </p:val>
                        </p:tav>
                      </p:tavLst>
                    </p:anim>
                    <p:anim calcmode="lin" valueType="num">
                      <p:cBhvr additive="base">
                        <p:cTn dur="250" fill="hold"/>
                        <p:tgtEl>
                          <p:spTgt spid="13"/>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250" fill="hold"/>
                        <p:tgtEl>
                          <p:spTgt spid="18"/>
                        </p:tgtEl>
                        <p:attrNameLst>
                          <p:attrName>ppt_x</p:attrName>
                        </p:attrNameLst>
                      </p:cBhvr>
                      <p:tavLst>
                        <p:tav tm="0">
                          <p:val>
                            <p:strVal val="#ppt_x"/>
                          </p:val>
                        </p:tav>
                        <p:tav tm="100000">
                          <p:val>
                            <p:strVal val="#ppt_x"/>
                          </p:val>
                        </p:tav>
                      </p:tavLst>
                    </p:anim>
                    <p:anim calcmode="lin" valueType="num">
                      <p:cBhvr additive="base">
                        <p:cTn dur="250" fill="hold"/>
                        <p:tgtEl>
                          <p:spTgt spid="18"/>
                        </p:tgtEl>
                        <p:attrNameLst>
                          <p:attrName>ppt_y</p:attrName>
                        </p:attrNameLst>
                      </p:cBhvr>
                      <p:tavLst>
                        <p:tav tm="0">
                          <p:val>
                            <p:strVal val="1+#ppt_h/2"/>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250" fill="hold"/>
                        <p:tgtEl>
                          <p:spTgt spid="18"/>
                        </p:tgtEl>
                        <p:attrNameLst>
                          <p:attrName>ppt_x</p:attrName>
                        </p:attrNameLst>
                      </p:cBhvr>
                      <p:tavLst>
                        <p:tav tm="0">
                          <p:val>
                            <p:strVal val="0-#ppt_w/2"/>
                          </p:val>
                        </p:tav>
                        <p:tav tm="100000">
                          <p:val>
                            <p:strVal val="#ppt_x"/>
                          </p:val>
                        </p:tav>
                      </p:tavLst>
                    </p:anim>
                    <p:anim calcmode="lin" valueType="num">
                      <p:cBhvr additive="base">
                        <p:cTn dur="250" fill="hold"/>
                        <p:tgtEl>
                          <p:spTgt spid="18"/>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250" fill="hold"/>
                        <p:tgtEl>
                          <p:spTgt spid="18"/>
                        </p:tgtEl>
                        <p:attrNameLst>
                          <p:attrName>ppt_x</p:attrName>
                        </p:attrNameLst>
                      </p:cBhvr>
                      <p:tavLst>
                        <p:tav tm="0">
                          <p:val>
                            <p:strVal val="0-#ppt_w/2"/>
                          </p:val>
                        </p:tav>
                        <p:tav tm="100000">
                          <p:val>
                            <p:strVal val="#ppt_x"/>
                          </p:val>
                        </p:tav>
                      </p:tavLst>
                    </p:anim>
                    <p:anim calcmode="lin" valueType="num">
                      <p:cBhvr additive="base">
                        <p:cTn dur="250" fill="hold"/>
                        <p:tgtEl>
                          <p:spTgt spid="18"/>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250" fill="hold"/>
                        <p:tgtEl>
                          <p:spTgt spid="18"/>
                        </p:tgtEl>
                        <p:attrNameLst>
                          <p:attrName>ppt_x</p:attrName>
                        </p:attrNameLst>
                      </p:cBhvr>
                      <p:tavLst>
                        <p:tav tm="0">
                          <p:val>
                            <p:strVal val="0-#ppt_w/2"/>
                          </p:val>
                        </p:tav>
                        <p:tav tm="100000">
                          <p:val>
                            <p:strVal val="#ppt_x"/>
                          </p:val>
                        </p:tav>
                      </p:tavLst>
                    </p:anim>
                    <p:anim calcmode="lin" valueType="num">
                      <p:cBhvr additive="base">
                        <p:cTn dur="250" fill="hold"/>
                        <p:tgtEl>
                          <p:spTgt spid="18"/>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250" fill="hold"/>
                        <p:tgtEl>
                          <p:spTgt spid="18"/>
                        </p:tgtEl>
                        <p:attrNameLst>
                          <p:attrName>ppt_x</p:attrName>
                        </p:attrNameLst>
                      </p:cBhvr>
                      <p:tavLst>
                        <p:tav tm="0">
                          <p:val>
                            <p:strVal val="0-#ppt_w/2"/>
                          </p:val>
                        </p:tav>
                        <p:tav tm="100000">
                          <p:val>
                            <p:strVal val="#ppt_x"/>
                          </p:val>
                        </p:tav>
                      </p:tavLst>
                    </p:anim>
                    <p:anim calcmode="lin" valueType="num">
                      <p:cBhvr additive="base">
                        <p:cTn dur="250" fill="hold"/>
                        <p:tgtEl>
                          <p:spTgt spid="1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1"/>
            <a:ext cx="9144000" cy="6858001"/>
          </a:xfrm>
          <a:prstGeom prst="rect">
            <a:avLst/>
          </a:prstGeom>
        </p:spPr>
      </p:pic>
    </p:spTree>
    <p:extLst>
      <p:ext uri="{BB962C8B-B14F-4D97-AF65-F5344CB8AC3E}">
        <p14:creationId xmlns:p14="http://schemas.microsoft.com/office/powerpoint/2010/main" val="977371527"/>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5"/>
          <p:cNvSpPr>
            <a:spLocks noGrp="1"/>
          </p:cNvSpPr>
          <p:nvPr>
            <p:ph type="title"/>
          </p:nvPr>
        </p:nvSpPr>
        <p:spPr>
          <a:xfrm>
            <a:off x="643080" y="1242877"/>
            <a:ext cx="7891200" cy="3240000"/>
          </a:xfrm>
          <a:prstGeom prst="rect">
            <a:avLst/>
          </a:prstGeom>
        </p:spPr>
        <p:txBody>
          <a:bodyPr anchor="b">
            <a:normAutofit/>
          </a:bodyPr>
          <a:lstStyle>
            <a:lvl1pPr>
              <a:lnSpc>
                <a:spcPct val="80000"/>
              </a:lnSpc>
              <a:defRPr sz="7200" cap="none" spc="-300" baseline="0">
                <a:latin typeface="Kelson Sans" panose="02000500000000000000" pitchFamily="50" charset="0"/>
              </a:defRPr>
            </a:lvl1pPr>
          </a:lstStyle>
          <a:p>
            <a:r>
              <a:rPr lang="cs-CZ" dirty="0" err="1"/>
              <a:t>Click</a:t>
            </a:r>
            <a:r>
              <a:rPr lang="cs-CZ" dirty="0"/>
              <a:t> to </a:t>
            </a:r>
            <a:r>
              <a:rPr lang="cs-CZ" dirty="0" err="1"/>
              <a:t>edit</a:t>
            </a:r>
            <a:r>
              <a:rPr lang="cs-CZ" dirty="0"/>
              <a:t> Master </a:t>
            </a:r>
            <a:r>
              <a:rPr lang="cs-CZ" dirty="0" err="1"/>
              <a:t>title</a:t>
            </a:r>
            <a:r>
              <a:rPr lang="cs-CZ" dirty="0"/>
              <a:t> style</a:t>
            </a:r>
            <a:endParaRPr lang="en-US" dirty="0"/>
          </a:p>
        </p:txBody>
      </p:sp>
      <p:sp>
        <p:nvSpPr>
          <p:cNvPr id="10" name="Subtitle 2"/>
          <p:cNvSpPr>
            <a:spLocks noGrp="1"/>
          </p:cNvSpPr>
          <p:nvPr>
            <p:ph type="subTitle" idx="1"/>
          </p:nvPr>
        </p:nvSpPr>
        <p:spPr>
          <a:xfrm>
            <a:off x="643080" y="4801656"/>
            <a:ext cx="7891200" cy="1655762"/>
          </a:xfrm>
        </p:spPr>
        <p:txBody>
          <a:bodyPr anchor="t">
            <a:normAutofit/>
          </a:bodyPr>
          <a:lstStyle>
            <a:lvl1pPr marL="0" indent="0" algn="ctr">
              <a:buNone/>
              <a:defRPr sz="3200" i="1" spc="-100" baseline="0">
                <a:solidFill>
                  <a:schemeClr val="bg1"/>
                </a:solidFill>
                <a:latin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13626014"/>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ext Content">
    <p:spTree>
      <p:nvGrpSpPr>
        <p:cNvPr id="1" name=""/>
        <p:cNvGrpSpPr/>
        <p:nvPr/>
      </p:nvGrpSpPr>
      <p:grpSpPr>
        <a:xfrm>
          <a:off x="0" y="0"/>
          <a:ext cx="0" cy="0"/>
          <a:chOff x="0" y="0"/>
          <a:chExt cx="0" cy="0"/>
        </a:xfrm>
      </p:grpSpPr>
      <p:sp>
        <p:nvSpPr>
          <p:cNvPr id="6" name="Title 5"/>
          <p:cNvSpPr>
            <a:spLocks noGrp="1"/>
          </p:cNvSpPr>
          <p:nvPr>
            <p:ph type="title"/>
          </p:nvPr>
        </p:nvSpPr>
        <p:spPr>
          <a:xfrm>
            <a:off x="628650" y="1242877"/>
            <a:ext cx="7886700" cy="4864963"/>
          </a:xfrm>
        </p:spPr>
        <p:txBody>
          <a:bodyPr/>
          <a:lstStyle>
            <a:lvl1pPr>
              <a:lnSpc>
                <a:spcPct val="80000"/>
              </a:lnSpc>
              <a:defRPr cap="none" spc="-100" baseline="0">
                <a:latin typeface="Kelson Sans" panose="02000500000000000000" pitchFamily="50" charset="0"/>
              </a:defRPr>
            </a:lvl1pPr>
          </a:lstStyle>
          <a:p>
            <a:r>
              <a:rPr lang="en-US" dirty="0"/>
              <a:t>Click to edit Master title style</a:t>
            </a:r>
          </a:p>
        </p:txBody>
      </p:sp>
    </p:spTree>
    <p:extLst>
      <p:ext uri="{BB962C8B-B14F-4D97-AF65-F5344CB8AC3E}">
        <p14:creationId xmlns:p14="http://schemas.microsoft.com/office/powerpoint/2010/main" val="1895183789"/>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9" name="Title Placeholder 13"/>
          <p:cNvSpPr>
            <a:spLocks noGrp="1"/>
          </p:cNvSpPr>
          <p:nvPr>
            <p:ph type="title"/>
          </p:nvPr>
        </p:nvSpPr>
        <p:spPr>
          <a:xfrm>
            <a:off x="628650" y="1235268"/>
            <a:ext cx="7886700" cy="721123"/>
          </a:xfrm>
          <a:prstGeom prst="rect">
            <a:avLst/>
          </a:prstGeom>
        </p:spPr>
        <p:txBody>
          <a:bodyPr vert="horz" lIns="91440" tIns="45720" rIns="91440" bIns="45720" rtlCol="0" anchor="ctr">
            <a:normAutofit/>
          </a:bodyPr>
          <a:lstStyle>
            <a:lvl1pPr algn="l">
              <a:defRPr cap="none" spc="-100" baseline="0"/>
            </a:lvl1pPr>
          </a:lstStyle>
          <a:p>
            <a:r>
              <a:rPr lang="en-US" dirty="0"/>
              <a:t>Click to edit Master title style</a:t>
            </a:r>
          </a:p>
        </p:txBody>
      </p:sp>
      <p:sp>
        <p:nvSpPr>
          <p:cNvPr id="11" name="Text Placeholder 10"/>
          <p:cNvSpPr>
            <a:spLocks noGrp="1"/>
          </p:cNvSpPr>
          <p:nvPr>
            <p:ph type="body" sz="quarter" idx="10"/>
          </p:nvPr>
        </p:nvSpPr>
        <p:spPr>
          <a:xfrm>
            <a:off x="628650" y="1965268"/>
            <a:ext cx="7886700" cy="4562532"/>
          </a:xfrm>
          <a:prstGeom prst="rect">
            <a:avLst/>
          </a:prstGeom>
        </p:spPr>
        <p:txBody>
          <a:bodyPr anchor="t">
            <a:normAutofit/>
          </a:bodyPr>
          <a:lstStyle>
            <a:lvl1pPr marL="571500" indent="-571500" algn="l">
              <a:buSzPct val="100000"/>
              <a:buFontTx/>
              <a:buBlip>
                <a:blip r:embed="rId2"/>
              </a:buBlip>
              <a:defRPr sz="3200" b="1" cap="none" spc="-100" baseline="0">
                <a:latin typeface="Lato" panose="020F0502020204030203" pitchFamily="34" charset="0"/>
              </a:defRPr>
            </a:lvl1pPr>
            <a:lvl2pPr marL="1027113" indent="-458788" algn="l">
              <a:buSzPct val="100000"/>
              <a:buFont typeface="Arial" charset="0"/>
              <a:buChar char="•"/>
              <a:defRPr sz="2400" cap="none" spc="-100" baseline="0">
                <a:latin typeface="Lato" panose="020F0502020204030203" pitchFamily="34" charset="0"/>
              </a:defRPr>
            </a:lvl2pPr>
            <a:lvl3pPr marL="1484313" indent="-454025" algn="l">
              <a:buSzPct val="100000"/>
              <a:buFont typeface="Arial" charset="0"/>
              <a:buChar char="•"/>
              <a:defRPr sz="1800" cap="none" spc="0" baseline="0">
                <a:latin typeface="Lato" panose="020F0502020204030203" pitchFamily="34" charset="0"/>
              </a:defRPr>
            </a:lvl3pPr>
            <a:lvl4pPr marL="1941513" indent="-458788" algn="l">
              <a:buSzPct val="100000"/>
              <a:buFont typeface="Arial" charset="0"/>
              <a:buChar char="•"/>
              <a:defRPr sz="1400" cap="none" spc="0" baseline="0">
                <a:latin typeface="Lato" panose="020F0502020204030203" pitchFamily="34" charset="0"/>
              </a:defRPr>
            </a:lvl4pPr>
            <a:lvl5pPr marL="2398713" indent="-454025" algn="l">
              <a:buSzPct val="100000"/>
              <a:buFont typeface="Arial" charset="0"/>
              <a:buChar char="•"/>
              <a:defRPr sz="1100" cap="none" spc="0" baseline="0">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1200103"/>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25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25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14" dur="25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25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20" dur="25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250" fill="hold"/>
                                        <p:tgtEl>
                                          <p:spTgt spid="11">
                                            <p:txEl>
                                              <p:pRg st="3" end="3"/>
                                            </p:txEl>
                                          </p:spTgt>
                                        </p:tgtEl>
                                        <p:attrNameLst>
                                          <p:attrName>ppt_x</p:attrName>
                                        </p:attrNameLst>
                                      </p:cBhvr>
                                      <p:tavLst>
                                        <p:tav tm="0">
                                          <p:val>
                                            <p:strVal val="0-#ppt_w/2"/>
                                          </p:val>
                                        </p:tav>
                                        <p:tav tm="100000">
                                          <p:val>
                                            <p:strVal val="#ppt_x"/>
                                          </p:val>
                                        </p:tav>
                                      </p:tavLst>
                                    </p:anim>
                                    <p:anim calcmode="lin" valueType="num">
                                      <p:cBhvr additive="base">
                                        <p:cTn id="26" dur="25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250" fill="hold"/>
                                        <p:tgtEl>
                                          <p:spTgt spid="11">
                                            <p:txEl>
                                              <p:pRg st="4" end="4"/>
                                            </p:txEl>
                                          </p:spTgt>
                                        </p:tgtEl>
                                        <p:attrNameLst>
                                          <p:attrName>ppt_x</p:attrName>
                                        </p:attrNameLst>
                                      </p:cBhvr>
                                      <p:tavLst>
                                        <p:tav tm="0">
                                          <p:val>
                                            <p:strVal val="0-#ppt_w/2"/>
                                          </p:val>
                                        </p:tav>
                                        <p:tav tm="100000">
                                          <p:val>
                                            <p:strVal val="#ppt_x"/>
                                          </p:val>
                                        </p:tav>
                                      </p:tavLst>
                                    </p:anim>
                                    <p:anim calcmode="lin" valueType="num">
                                      <p:cBhvr additive="base">
                                        <p:cTn id="32" dur="25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icture Full">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p:spPr>
        <p:txBody>
          <a:bodyPr/>
          <a:lstStyle/>
          <a:p>
            <a:r>
              <a:rPr lang="en-US"/>
              <a:t>Click icon to add picture</a:t>
            </a:r>
            <a:endParaRPr lang="en-US" dirty="0"/>
          </a:p>
        </p:txBody>
      </p:sp>
      <p:sp>
        <p:nvSpPr>
          <p:cNvPr id="5" name="Subtitle 2"/>
          <p:cNvSpPr>
            <a:spLocks noGrp="1"/>
          </p:cNvSpPr>
          <p:nvPr>
            <p:ph type="subTitle" idx="1"/>
          </p:nvPr>
        </p:nvSpPr>
        <p:spPr>
          <a:xfrm>
            <a:off x="0" y="5592727"/>
            <a:ext cx="9144000" cy="1265274"/>
          </a:xfrm>
          <a:solidFill>
            <a:srgbClr val="00AEEF">
              <a:alpha val="90000"/>
            </a:srgbClr>
          </a:solidFill>
          <a:ln>
            <a:noFill/>
          </a:ln>
        </p:spPr>
        <p:txBody>
          <a:bodyPr anchor="ctr">
            <a:noAutofit/>
          </a:bodyPr>
          <a:lstStyle>
            <a:lvl1pPr marL="0" indent="0" algn="ctr">
              <a:buNone/>
              <a:defRPr sz="2800" b="1" spc="-1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8104339"/>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Placeholder 13"/>
          <p:cNvSpPr>
            <a:spLocks noGrp="1"/>
          </p:cNvSpPr>
          <p:nvPr>
            <p:ph type="title"/>
          </p:nvPr>
        </p:nvSpPr>
        <p:spPr>
          <a:xfrm>
            <a:off x="628650" y="1235268"/>
            <a:ext cx="7886700" cy="721123"/>
          </a:xfrm>
          <a:prstGeom prst="rect">
            <a:avLst/>
          </a:prstGeom>
        </p:spPr>
        <p:txBody>
          <a:bodyPr vert="horz" lIns="91440" tIns="45720" rIns="91440" bIns="45720" rtlCol="0" anchor="ctr">
            <a:normAutofit/>
          </a:bodyPr>
          <a:lstStyle>
            <a:lvl1pPr algn="ctr">
              <a:defRPr cap="none" spc="-100" baseline="0"/>
            </a:lvl1pPr>
          </a:lstStyle>
          <a:p>
            <a:r>
              <a:rPr lang="en-US" dirty="0"/>
              <a:t>Click to edit Master title style</a:t>
            </a:r>
          </a:p>
        </p:txBody>
      </p:sp>
    </p:spTree>
    <p:extLst>
      <p:ext uri="{BB962C8B-B14F-4D97-AF65-F5344CB8AC3E}">
        <p14:creationId xmlns:p14="http://schemas.microsoft.com/office/powerpoint/2010/main" val="1114539762"/>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icture Full">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p:spPr>
        <p:txBody>
          <a:bodyPr/>
          <a:lstStyle/>
          <a:p>
            <a:r>
              <a:rPr lang="en-US"/>
              <a:t>Click icon to add picture</a:t>
            </a:r>
            <a:endParaRPr lang="en-US" dirty="0"/>
          </a:p>
        </p:txBody>
      </p:sp>
      <p:sp>
        <p:nvSpPr>
          <p:cNvPr id="5" name="Subtitle 2"/>
          <p:cNvSpPr>
            <a:spLocks noGrp="1"/>
          </p:cNvSpPr>
          <p:nvPr>
            <p:ph type="subTitle" idx="1"/>
          </p:nvPr>
        </p:nvSpPr>
        <p:spPr>
          <a:xfrm>
            <a:off x="0" y="5592727"/>
            <a:ext cx="9144000" cy="1265274"/>
          </a:xfrm>
          <a:solidFill>
            <a:srgbClr val="2E3192">
              <a:alpha val="90000"/>
            </a:srgbClr>
          </a:solidFill>
          <a:ln>
            <a:noFill/>
          </a:ln>
        </p:spPr>
        <p:txBody>
          <a:bodyPr anchor="ctr">
            <a:noAutofit/>
          </a:bodyPr>
          <a:lstStyle>
            <a:lvl1pPr marL="0" indent="0" algn="ctr">
              <a:buNone/>
              <a:defRPr sz="2800" b="1" spc="-1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14012457"/>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Picture Righ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alphaModFix amt="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Picture Placeholder 3"/>
          <p:cNvSpPr>
            <a:spLocks noGrp="1"/>
          </p:cNvSpPr>
          <p:nvPr>
            <p:ph type="pic" sz="quarter" idx="10"/>
          </p:nvPr>
        </p:nvSpPr>
        <p:spPr>
          <a:xfrm>
            <a:off x="4572000" y="0"/>
            <a:ext cx="4572000" cy="6858000"/>
          </a:xfrm>
        </p:spPr>
        <p:txBody>
          <a:bodyPr/>
          <a:lstStyle/>
          <a:p>
            <a:endParaRPr lang="en-US" dirty="0"/>
          </a:p>
        </p:txBody>
      </p:sp>
      <p:sp>
        <p:nvSpPr>
          <p:cNvPr id="6" name="Title Placeholder 13"/>
          <p:cNvSpPr>
            <a:spLocks noGrp="1"/>
          </p:cNvSpPr>
          <p:nvPr>
            <p:ph type="title"/>
          </p:nvPr>
        </p:nvSpPr>
        <p:spPr>
          <a:xfrm>
            <a:off x="360000" y="381264"/>
            <a:ext cx="3990058" cy="1188591"/>
          </a:xfrm>
          <a:prstGeom prst="rect">
            <a:avLst/>
          </a:prstGeom>
        </p:spPr>
        <p:txBody>
          <a:bodyPr vert="horz" lIns="91440" tIns="45720" rIns="91440" bIns="45720" rtlCol="0" anchor="ctr">
            <a:normAutofit/>
          </a:bodyPr>
          <a:lstStyle>
            <a:lvl1pPr algn="l">
              <a:defRPr cap="none" spc="-200" baseline="0"/>
            </a:lvl1pPr>
          </a:lstStyle>
          <a:p>
            <a:r>
              <a:rPr lang="cs-CZ" dirty="0"/>
              <a:t>Click to edit Master title style</a:t>
            </a:r>
            <a:endParaRPr lang="en-US" dirty="0"/>
          </a:p>
        </p:txBody>
      </p:sp>
      <p:sp>
        <p:nvSpPr>
          <p:cNvPr id="9" name="Text Placeholder 10"/>
          <p:cNvSpPr>
            <a:spLocks noGrp="1"/>
          </p:cNvSpPr>
          <p:nvPr>
            <p:ph type="body" sz="quarter" idx="12"/>
          </p:nvPr>
        </p:nvSpPr>
        <p:spPr>
          <a:xfrm>
            <a:off x="360000" y="1567219"/>
            <a:ext cx="3990058" cy="4957867"/>
          </a:xfrm>
          <a:prstGeom prst="rect">
            <a:avLst/>
          </a:prstGeom>
        </p:spPr>
        <p:txBody>
          <a:bodyPr anchor="t">
            <a:normAutofit/>
          </a:bodyPr>
          <a:lstStyle>
            <a:lvl1pPr marL="571500" indent="-571500" algn="l">
              <a:buSzPct val="100000"/>
              <a:buFontTx/>
              <a:buBlip>
                <a:blip r:embed="rId3"/>
              </a:buBlip>
              <a:defRPr sz="3200" b="1" cap="none" spc="-100" baseline="0">
                <a:latin typeface="Lato" panose="020F0502020204030203" pitchFamily="34" charset="0"/>
              </a:defRPr>
            </a:lvl1pPr>
            <a:lvl2pPr marL="1027113" indent="-458788" algn="l">
              <a:buSzPct val="100000"/>
              <a:buFont typeface="Arial" charset="0"/>
              <a:buChar char="•"/>
              <a:defRPr sz="2400" cap="none" spc="-100" baseline="0">
                <a:latin typeface="Lato" panose="020F0502020204030203" pitchFamily="34" charset="0"/>
              </a:defRPr>
            </a:lvl2pPr>
            <a:lvl3pPr marL="1484313" indent="-454025" algn="l">
              <a:buSzPct val="100000"/>
              <a:buFont typeface="Arial" charset="0"/>
              <a:buChar char="•"/>
              <a:defRPr sz="1800" cap="none" spc="0" baseline="0">
                <a:latin typeface="Lato" panose="020F0502020204030203" pitchFamily="34" charset="0"/>
              </a:defRPr>
            </a:lvl3pPr>
            <a:lvl4pPr marL="1941513" indent="-458788" algn="l">
              <a:buSzPct val="100000"/>
              <a:buFont typeface="Arial" charset="0"/>
              <a:buChar char="•"/>
              <a:defRPr sz="1400" cap="none" spc="0" baseline="0">
                <a:latin typeface="Lato" panose="020F0502020204030203" pitchFamily="34" charset="0"/>
              </a:defRPr>
            </a:lvl4pPr>
            <a:lvl5pPr marL="2398713" indent="-454025" algn="l">
              <a:buSzPct val="100000"/>
              <a:buFont typeface="Arial" charset="0"/>
              <a:buChar char="•"/>
              <a:defRPr sz="1100" cap="none" spc="0" baseline="0">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7123927"/>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25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25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14" dur="25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25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20" dur="25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25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26" dur="25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250" fill="hold"/>
                                        <p:tgtEl>
                                          <p:spTgt spid="9">
                                            <p:txEl>
                                              <p:pRg st="4" end="4"/>
                                            </p:txEl>
                                          </p:spTgt>
                                        </p:tgtEl>
                                        <p:attrNameLst>
                                          <p:attrName>ppt_x</p:attrName>
                                        </p:attrNameLst>
                                      </p:cBhvr>
                                      <p:tavLst>
                                        <p:tav tm="0">
                                          <p:val>
                                            <p:strVal val="0-#ppt_w/2"/>
                                          </p:val>
                                        </p:tav>
                                        <p:tav tm="100000">
                                          <p:val>
                                            <p:strVal val="#ppt_x"/>
                                          </p:val>
                                        </p:tav>
                                      </p:tavLst>
                                    </p:anim>
                                    <p:anim calcmode="lin" valueType="num">
                                      <p:cBhvr additive="base">
                                        <p:cTn id="32" dur="250" fill="hold"/>
                                        <p:tgtEl>
                                          <p:spTgt spid="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Picture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alphaModFix amt="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Picture Placeholder 3"/>
          <p:cNvSpPr>
            <a:spLocks noGrp="1"/>
          </p:cNvSpPr>
          <p:nvPr>
            <p:ph type="pic" sz="quarter" idx="10"/>
          </p:nvPr>
        </p:nvSpPr>
        <p:spPr>
          <a:xfrm>
            <a:off x="0" y="-1"/>
            <a:ext cx="4572000" cy="6858001"/>
          </a:xfrm>
        </p:spPr>
        <p:txBody>
          <a:bodyPr/>
          <a:lstStyle/>
          <a:p>
            <a:endParaRPr lang="en-US" dirty="0"/>
          </a:p>
        </p:txBody>
      </p:sp>
      <p:sp>
        <p:nvSpPr>
          <p:cNvPr id="6" name="Title Placeholder 13"/>
          <p:cNvSpPr>
            <a:spLocks noGrp="1"/>
          </p:cNvSpPr>
          <p:nvPr>
            <p:ph type="title"/>
          </p:nvPr>
        </p:nvSpPr>
        <p:spPr>
          <a:xfrm>
            <a:off x="4811696" y="381264"/>
            <a:ext cx="3972303" cy="1188591"/>
          </a:xfrm>
          <a:prstGeom prst="rect">
            <a:avLst/>
          </a:prstGeom>
        </p:spPr>
        <p:txBody>
          <a:bodyPr vert="horz" lIns="91440" tIns="45720" rIns="91440" bIns="45720" rtlCol="0" anchor="ctr">
            <a:normAutofit/>
          </a:bodyPr>
          <a:lstStyle>
            <a:lvl1pPr algn="l">
              <a:defRPr cap="none" spc="-200" baseline="0"/>
            </a:lvl1pPr>
          </a:lstStyle>
          <a:p>
            <a:r>
              <a:rPr lang="cs-CZ" dirty="0" err="1"/>
              <a:t>Click</a:t>
            </a:r>
            <a:r>
              <a:rPr lang="cs-CZ" dirty="0"/>
              <a:t> to </a:t>
            </a:r>
            <a:r>
              <a:rPr lang="cs-CZ" dirty="0" err="1"/>
              <a:t>edit</a:t>
            </a:r>
            <a:r>
              <a:rPr lang="cs-CZ" dirty="0"/>
              <a:t> Master </a:t>
            </a:r>
            <a:r>
              <a:rPr lang="cs-CZ" dirty="0" err="1"/>
              <a:t>title</a:t>
            </a:r>
            <a:r>
              <a:rPr lang="cs-CZ" dirty="0"/>
              <a:t> style</a:t>
            </a:r>
            <a:endParaRPr lang="en-US" dirty="0"/>
          </a:p>
        </p:txBody>
      </p:sp>
      <p:sp>
        <p:nvSpPr>
          <p:cNvPr id="9" name="Text Placeholder 10"/>
          <p:cNvSpPr>
            <a:spLocks noGrp="1"/>
          </p:cNvSpPr>
          <p:nvPr>
            <p:ph type="body" sz="quarter" idx="12"/>
          </p:nvPr>
        </p:nvSpPr>
        <p:spPr>
          <a:xfrm>
            <a:off x="4811696" y="1567219"/>
            <a:ext cx="3972303" cy="4957867"/>
          </a:xfrm>
          <a:prstGeom prst="rect">
            <a:avLst/>
          </a:prstGeom>
        </p:spPr>
        <p:txBody>
          <a:bodyPr anchor="t">
            <a:normAutofit/>
          </a:bodyPr>
          <a:lstStyle>
            <a:lvl1pPr marL="571500" indent="-571500" algn="l">
              <a:buSzPct val="100000"/>
              <a:buFontTx/>
              <a:buBlip>
                <a:blip r:embed="rId3"/>
              </a:buBlip>
              <a:defRPr sz="3200" b="1" cap="none" spc="-100" baseline="0">
                <a:latin typeface="Lato" panose="020F0502020204030203" pitchFamily="34" charset="0"/>
              </a:defRPr>
            </a:lvl1pPr>
            <a:lvl2pPr marL="1027113" indent="-458788" algn="l">
              <a:buSzPct val="100000"/>
              <a:buFont typeface="Arial" charset="0"/>
              <a:buChar char="•"/>
              <a:defRPr sz="2400" cap="none" spc="-100" baseline="0">
                <a:latin typeface="Lato" panose="020F0502020204030203" pitchFamily="34" charset="0"/>
              </a:defRPr>
            </a:lvl2pPr>
            <a:lvl3pPr marL="1484313" indent="-454025" algn="l">
              <a:buSzPct val="100000"/>
              <a:buFont typeface="Arial" charset="0"/>
              <a:buChar char="•"/>
              <a:defRPr sz="1800" cap="none" spc="0" baseline="0">
                <a:latin typeface="Lato" panose="020F0502020204030203" pitchFamily="34" charset="0"/>
              </a:defRPr>
            </a:lvl3pPr>
            <a:lvl4pPr marL="1941513" indent="-458788" algn="l">
              <a:buSzPct val="100000"/>
              <a:buFont typeface="Arial" charset="0"/>
              <a:buChar char="•"/>
              <a:defRPr sz="1400" cap="none" spc="0" baseline="0">
                <a:latin typeface="Lato" panose="020F0502020204030203" pitchFamily="34" charset="0"/>
              </a:defRPr>
            </a:lvl4pPr>
            <a:lvl5pPr marL="2398713" indent="-454025" algn="l">
              <a:buSzPct val="100000"/>
              <a:buFont typeface="Arial" charset="0"/>
              <a:buChar char="•"/>
              <a:defRPr sz="1100" cap="none" spc="0" baseline="0">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9051596"/>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25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25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14" dur="25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25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20" dur="25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25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26" dur="25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250" fill="hold"/>
                                        <p:tgtEl>
                                          <p:spTgt spid="9">
                                            <p:txEl>
                                              <p:pRg st="4" end="4"/>
                                            </p:txEl>
                                          </p:spTgt>
                                        </p:tgtEl>
                                        <p:attrNameLst>
                                          <p:attrName>ppt_x</p:attrName>
                                        </p:attrNameLst>
                                      </p:cBhvr>
                                      <p:tavLst>
                                        <p:tav tm="0">
                                          <p:val>
                                            <p:strVal val="0-#ppt_w/2"/>
                                          </p:val>
                                        </p:tav>
                                        <p:tav tm="100000">
                                          <p:val>
                                            <p:strVal val="#ppt_x"/>
                                          </p:val>
                                        </p:tav>
                                      </p:tavLst>
                                    </p:anim>
                                    <p:anim calcmode="lin" valueType="num">
                                      <p:cBhvr additive="base">
                                        <p:cTn id="32" dur="250" fill="hold"/>
                                        <p:tgtEl>
                                          <p:spTgt spid="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alphaModFix amt="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Text Placeholder 10"/>
          <p:cNvSpPr>
            <a:spLocks noGrp="1"/>
          </p:cNvSpPr>
          <p:nvPr>
            <p:ph type="body" sz="quarter" idx="11" hasCustomPrompt="1"/>
          </p:nvPr>
        </p:nvSpPr>
        <p:spPr>
          <a:xfrm>
            <a:off x="4588679" y="5698071"/>
            <a:ext cx="4031537" cy="509415"/>
          </a:xfrm>
          <a:prstGeom prst="rect">
            <a:avLst/>
          </a:prstGeom>
        </p:spPr>
        <p:txBody>
          <a:bodyPr anchor="t">
            <a:normAutofit/>
          </a:bodyPr>
          <a:lstStyle>
            <a:lvl1pPr marL="571500" indent="-403225" algn="ctr">
              <a:buSzPct val="125000"/>
              <a:buFontTx/>
              <a:buBlip>
                <a:blip r:embed="rId3"/>
              </a:buBlip>
              <a:defRPr sz="2400" b="1" i="0" cap="none" spc="-100" baseline="0">
                <a:solidFill>
                  <a:schemeClr val="bg1"/>
                </a:solidFill>
                <a:latin typeface="Lato" panose="020F0502020204030203" pitchFamily="34" charset="0"/>
              </a:defRPr>
            </a:lvl1pPr>
            <a:lvl2pPr marL="1028689" indent="-571500" algn="l">
              <a:buSzPct val="100000"/>
              <a:buFont typeface="Arial" charset="0"/>
              <a:buChar char="•"/>
              <a:defRPr sz="2400" cap="none" spc="-200" baseline="0">
                <a:solidFill>
                  <a:srgbClr val="00AEEF"/>
                </a:solidFill>
              </a:defRPr>
            </a:lvl2pPr>
            <a:lvl3pPr marL="1485877" indent="-571500" algn="l">
              <a:buSzPct val="100000"/>
              <a:buFont typeface="Arial" charset="0"/>
              <a:buChar char="•"/>
              <a:defRPr sz="1800" cap="none" spc="-100" baseline="0">
                <a:solidFill>
                  <a:srgbClr val="00AEEF"/>
                </a:solidFill>
              </a:defRPr>
            </a:lvl3pPr>
            <a:lvl4pPr marL="1943066" indent="-571500" algn="l">
              <a:buSzPct val="100000"/>
              <a:buFont typeface="Arial" charset="0"/>
              <a:buChar char="•"/>
              <a:defRPr sz="1400" cap="none" spc="-100" baseline="0">
                <a:solidFill>
                  <a:srgbClr val="00AEEF"/>
                </a:solidFill>
              </a:defRPr>
            </a:lvl4pPr>
            <a:lvl5pPr marL="2400254" indent="-571500" algn="l">
              <a:buSzPct val="100000"/>
              <a:buFont typeface="Arial" charset="0"/>
              <a:buChar char="•"/>
              <a:defRPr sz="1100" cap="none" spc="-100" baseline="0">
                <a:solidFill>
                  <a:srgbClr val="00AEEF"/>
                </a:solidFill>
              </a:defRPr>
            </a:lvl5pPr>
          </a:lstStyle>
          <a:p>
            <a:pPr lvl="0"/>
            <a:r>
              <a:rPr lang="en-US" dirty="0"/>
              <a:t>@</a:t>
            </a:r>
            <a:r>
              <a:rPr lang="cs-CZ" dirty="0"/>
              <a:t>Your</a:t>
            </a:r>
            <a:r>
              <a:rPr lang="en-US" dirty="0"/>
              <a:t> section’s</a:t>
            </a:r>
            <a:r>
              <a:rPr lang="cs-CZ" dirty="0"/>
              <a:t> </a:t>
            </a:r>
            <a:r>
              <a:rPr lang="en-US" dirty="0"/>
              <a:t>Instagram</a:t>
            </a:r>
          </a:p>
        </p:txBody>
      </p:sp>
      <p:sp>
        <p:nvSpPr>
          <p:cNvPr id="15" name="Title 5"/>
          <p:cNvSpPr>
            <a:spLocks noGrp="1"/>
          </p:cNvSpPr>
          <p:nvPr>
            <p:ph type="title" hasCustomPrompt="1"/>
          </p:nvPr>
        </p:nvSpPr>
        <p:spPr>
          <a:xfrm>
            <a:off x="643080" y="1242877"/>
            <a:ext cx="7891200" cy="3234824"/>
          </a:xfrm>
          <a:prstGeom prst="rect">
            <a:avLst/>
          </a:prstGeom>
        </p:spPr>
        <p:txBody>
          <a:bodyPr anchor="b">
            <a:normAutofit/>
          </a:bodyPr>
          <a:lstStyle>
            <a:lvl1pPr>
              <a:lnSpc>
                <a:spcPct val="80000"/>
              </a:lnSpc>
              <a:defRPr sz="3600" cap="none" spc="-100" baseline="0">
                <a:solidFill>
                  <a:schemeClr val="bg1"/>
                </a:solidFill>
                <a:latin typeface="Kelson Sans" panose="02000500000000000000" pitchFamily="50" charset="0"/>
              </a:defRPr>
            </a:lvl1pPr>
          </a:lstStyle>
          <a:p>
            <a:r>
              <a:rPr lang="cs-CZ" dirty="0" err="1"/>
              <a:t>Your</a:t>
            </a:r>
            <a:r>
              <a:rPr lang="cs-CZ" dirty="0"/>
              <a:t> </a:t>
            </a:r>
            <a:r>
              <a:rPr lang="cs-CZ" dirty="0" err="1"/>
              <a:t>email@section.esn.org</a:t>
            </a:r>
            <a:endParaRPr lang="en-US" dirty="0"/>
          </a:p>
        </p:txBody>
      </p:sp>
      <p:sp>
        <p:nvSpPr>
          <p:cNvPr id="16" name="Subtitle 2"/>
          <p:cNvSpPr>
            <a:spLocks noGrp="1"/>
          </p:cNvSpPr>
          <p:nvPr>
            <p:ph type="subTitle" idx="1" hasCustomPrompt="1"/>
          </p:nvPr>
        </p:nvSpPr>
        <p:spPr>
          <a:xfrm>
            <a:off x="643080" y="4477702"/>
            <a:ext cx="7891200" cy="568711"/>
          </a:xfrm>
        </p:spPr>
        <p:txBody>
          <a:bodyPr anchor="t">
            <a:normAutofit/>
          </a:bodyPr>
          <a:lstStyle>
            <a:lvl1pPr marL="0" indent="0" algn="ctr">
              <a:buFont typeface="Arial" charset="0"/>
              <a:buNone/>
              <a:defRPr sz="3200" i="1" spc="-100" baseline="0">
                <a:solidFill>
                  <a:schemeClr val="bg1"/>
                </a:solidFill>
                <a:latin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Your position | ESN section/country</a:t>
            </a:r>
          </a:p>
        </p:txBody>
      </p:sp>
      <p:pic>
        <p:nvPicPr>
          <p:cNvPr id="17" name="Picture 1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07540" y="1242876"/>
            <a:ext cx="3863938" cy="1679973"/>
          </a:xfrm>
          <a:prstGeom prst="rect">
            <a:avLst/>
          </a:prstGeom>
        </p:spPr>
      </p:pic>
      <p:sp>
        <p:nvSpPr>
          <p:cNvPr id="18" name="Text Placeholder 10"/>
          <p:cNvSpPr>
            <a:spLocks noGrp="1"/>
          </p:cNvSpPr>
          <p:nvPr>
            <p:ph type="body" sz="quarter" idx="13" hasCustomPrompt="1"/>
          </p:nvPr>
        </p:nvSpPr>
        <p:spPr>
          <a:xfrm>
            <a:off x="626399" y="5698070"/>
            <a:ext cx="3962280" cy="509415"/>
          </a:xfrm>
          <a:prstGeom prst="rect">
            <a:avLst/>
          </a:prstGeom>
        </p:spPr>
        <p:txBody>
          <a:bodyPr anchor="t">
            <a:normAutofit/>
          </a:bodyPr>
          <a:lstStyle>
            <a:lvl1pPr marL="571500" indent="-571500" algn="ctr">
              <a:buSzPct val="125000"/>
              <a:buFontTx/>
              <a:buBlip>
                <a:blip r:embed="rId5"/>
              </a:buBlip>
              <a:defRPr sz="2400" b="1" i="0" cap="none" spc="-100" baseline="0">
                <a:solidFill>
                  <a:schemeClr val="bg1"/>
                </a:solidFill>
                <a:latin typeface="Lato" panose="020F0502020204030203" pitchFamily="34" charset="0"/>
              </a:defRPr>
            </a:lvl1pPr>
            <a:lvl2pPr marL="1028689" indent="-571500" algn="l">
              <a:buSzPct val="100000"/>
              <a:buFont typeface="Arial" charset="0"/>
              <a:buChar char="•"/>
              <a:defRPr sz="2400" cap="none" spc="-200" baseline="0">
                <a:solidFill>
                  <a:srgbClr val="00AEEF"/>
                </a:solidFill>
              </a:defRPr>
            </a:lvl2pPr>
            <a:lvl3pPr marL="1485877" indent="-571500" algn="l">
              <a:buSzPct val="100000"/>
              <a:buFont typeface="Arial" charset="0"/>
              <a:buChar char="•"/>
              <a:defRPr sz="1800" cap="none" spc="-100" baseline="0">
                <a:solidFill>
                  <a:srgbClr val="00AEEF"/>
                </a:solidFill>
              </a:defRPr>
            </a:lvl3pPr>
            <a:lvl4pPr marL="1943066" indent="-571500" algn="l">
              <a:buSzPct val="100000"/>
              <a:buFont typeface="Arial" charset="0"/>
              <a:buChar char="•"/>
              <a:defRPr sz="1400" cap="none" spc="-100" baseline="0">
                <a:solidFill>
                  <a:srgbClr val="00AEEF"/>
                </a:solidFill>
              </a:defRPr>
            </a:lvl4pPr>
            <a:lvl5pPr marL="2400254" indent="-571500" algn="l">
              <a:buSzPct val="100000"/>
              <a:buFont typeface="Arial" charset="0"/>
              <a:buChar char="•"/>
              <a:defRPr sz="1100" cap="none" spc="-100" baseline="0">
                <a:solidFill>
                  <a:srgbClr val="00AEEF"/>
                </a:solidFill>
              </a:defRPr>
            </a:lvl5pPr>
          </a:lstStyle>
          <a:p>
            <a:pPr lvl="0"/>
            <a:r>
              <a:rPr lang="cs-CZ" dirty="0"/>
              <a:t>Your</a:t>
            </a:r>
            <a:r>
              <a:rPr lang="en-US" dirty="0"/>
              <a:t> section’s</a:t>
            </a:r>
            <a:r>
              <a:rPr lang="cs-CZ" dirty="0"/>
              <a:t> Facebook</a:t>
            </a:r>
            <a:endParaRPr lang="en-US" dirty="0"/>
          </a:p>
        </p:txBody>
      </p:sp>
    </p:spTree>
    <p:extLst>
      <p:ext uri="{BB962C8B-B14F-4D97-AF65-F5344CB8AC3E}">
        <p14:creationId xmlns:p14="http://schemas.microsoft.com/office/powerpoint/2010/main" val="3160267613"/>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25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25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 calcmode="lin" valueType="num">
                                      <p:cBhvr additive="base">
                                        <p:cTn id="11" dur="2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2" dur="25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2" presetClass="entr" presetSubtype="4"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250" fill="hold"/>
                        <p:tgtEl>
                          <p:spTgt spid="13"/>
                        </p:tgtEl>
                        <p:attrNameLst>
                          <p:attrName>ppt_x</p:attrName>
                        </p:attrNameLst>
                      </p:cBhvr>
                      <p:tavLst>
                        <p:tav tm="0">
                          <p:val>
                            <p:strVal val="#ppt_x"/>
                          </p:val>
                        </p:tav>
                        <p:tav tm="100000">
                          <p:val>
                            <p:strVal val="#ppt_x"/>
                          </p:val>
                        </p:tav>
                      </p:tavLst>
                    </p:anim>
                    <p:anim calcmode="lin" valueType="num">
                      <p:cBhvr additive="base">
                        <p:cTn dur="250" fill="hold"/>
                        <p:tgtEl>
                          <p:spTgt spid="13"/>
                        </p:tgtEl>
                        <p:attrNameLst>
                          <p:attrName>ppt_y</p:attrName>
                        </p:attrNameLst>
                      </p:cBhvr>
                      <p:tavLst>
                        <p:tav tm="0">
                          <p:val>
                            <p:strVal val="1+#ppt_h/2"/>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250" fill="hold"/>
                        <p:tgtEl>
                          <p:spTgt spid="13"/>
                        </p:tgtEl>
                        <p:attrNameLst>
                          <p:attrName>ppt_x</p:attrName>
                        </p:attrNameLst>
                      </p:cBhvr>
                      <p:tavLst>
                        <p:tav tm="0">
                          <p:val>
                            <p:strVal val="0-#ppt_w/2"/>
                          </p:val>
                        </p:tav>
                        <p:tav tm="100000">
                          <p:val>
                            <p:strVal val="#ppt_x"/>
                          </p:val>
                        </p:tav>
                      </p:tavLst>
                    </p:anim>
                    <p:anim calcmode="lin" valueType="num">
                      <p:cBhvr additive="base">
                        <p:cTn dur="250" fill="hold"/>
                        <p:tgtEl>
                          <p:spTgt spid="13"/>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250" fill="hold"/>
                        <p:tgtEl>
                          <p:spTgt spid="13"/>
                        </p:tgtEl>
                        <p:attrNameLst>
                          <p:attrName>ppt_x</p:attrName>
                        </p:attrNameLst>
                      </p:cBhvr>
                      <p:tavLst>
                        <p:tav tm="0">
                          <p:val>
                            <p:strVal val="0-#ppt_w/2"/>
                          </p:val>
                        </p:tav>
                        <p:tav tm="100000">
                          <p:val>
                            <p:strVal val="#ppt_x"/>
                          </p:val>
                        </p:tav>
                      </p:tavLst>
                    </p:anim>
                    <p:anim calcmode="lin" valueType="num">
                      <p:cBhvr additive="base">
                        <p:cTn dur="250" fill="hold"/>
                        <p:tgtEl>
                          <p:spTgt spid="13"/>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250" fill="hold"/>
                        <p:tgtEl>
                          <p:spTgt spid="13"/>
                        </p:tgtEl>
                        <p:attrNameLst>
                          <p:attrName>ppt_x</p:attrName>
                        </p:attrNameLst>
                      </p:cBhvr>
                      <p:tavLst>
                        <p:tav tm="0">
                          <p:val>
                            <p:strVal val="0-#ppt_w/2"/>
                          </p:val>
                        </p:tav>
                        <p:tav tm="100000">
                          <p:val>
                            <p:strVal val="#ppt_x"/>
                          </p:val>
                        </p:tav>
                      </p:tavLst>
                    </p:anim>
                    <p:anim calcmode="lin" valueType="num">
                      <p:cBhvr additive="base">
                        <p:cTn dur="250" fill="hold"/>
                        <p:tgtEl>
                          <p:spTgt spid="13"/>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250" fill="hold"/>
                        <p:tgtEl>
                          <p:spTgt spid="13"/>
                        </p:tgtEl>
                        <p:attrNameLst>
                          <p:attrName>ppt_x</p:attrName>
                        </p:attrNameLst>
                      </p:cBhvr>
                      <p:tavLst>
                        <p:tav tm="0">
                          <p:val>
                            <p:strVal val="0-#ppt_w/2"/>
                          </p:val>
                        </p:tav>
                        <p:tav tm="100000">
                          <p:val>
                            <p:strVal val="#ppt_x"/>
                          </p:val>
                        </p:tav>
                      </p:tavLst>
                    </p:anim>
                    <p:anim calcmode="lin" valueType="num">
                      <p:cBhvr additive="base">
                        <p:cTn dur="250" fill="hold"/>
                        <p:tgtEl>
                          <p:spTgt spid="13"/>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250" fill="hold"/>
                        <p:tgtEl>
                          <p:spTgt spid="18"/>
                        </p:tgtEl>
                        <p:attrNameLst>
                          <p:attrName>ppt_x</p:attrName>
                        </p:attrNameLst>
                      </p:cBhvr>
                      <p:tavLst>
                        <p:tav tm="0">
                          <p:val>
                            <p:strVal val="#ppt_x"/>
                          </p:val>
                        </p:tav>
                        <p:tav tm="100000">
                          <p:val>
                            <p:strVal val="#ppt_x"/>
                          </p:val>
                        </p:tav>
                      </p:tavLst>
                    </p:anim>
                    <p:anim calcmode="lin" valueType="num">
                      <p:cBhvr additive="base">
                        <p:cTn dur="250" fill="hold"/>
                        <p:tgtEl>
                          <p:spTgt spid="18"/>
                        </p:tgtEl>
                        <p:attrNameLst>
                          <p:attrName>ppt_y</p:attrName>
                        </p:attrNameLst>
                      </p:cBhvr>
                      <p:tavLst>
                        <p:tav tm="0">
                          <p:val>
                            <p:strVal val="1+#ppt_h/2"/>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250" fill="hold"/>
                        <p:tgtEl>
                          <p:spTgt spid="18"/>
                        </p:tgtEl>
                        <p:attrNameLst>
                          <p:attrName>ppt_x</p:attrName>
                        </p:attrNameLst>
                      </p:cBhvr>
                      <p:tavLst>
                        <p:tav tm="0">
                          <p:val>
                            <p:strVal val="0-#ppt_w/2"/>
                          </p:val>
                        </p:tav>
                        <p:tav tm="100000">
                          <p:val>
                            <p:strVal val="#ppt_x"/>
                          </p:val>
                        </p:tav>
                      </p:tavLst>
                    </p:anim>
                    <p:anim calcmode="lin" valueType="num">
                      <p:cBhvr additive="base">
                        <p:cTn dur="250" fill="hold"/>
                        <p:tgtEl>
                          <p:spTgt spid="18"/>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250" fill="hold"/>
                        <p:tgtEl>
                          <p:spTgt spid="18"/>
                        </p:tgtEl>
                        <p:attrNameLst>
                          <p:attrName>ppt_x</p:attrName>
                        </p:attrNameLst>
                      </p:cBhvr>
                      <p:tavLst>
                        <p:tav tm="0">
                          <p:val>
                            <p:strVal val="0-#ppt_w/2"/>
                          </p:val>
                        </p:tav>
                        <p:tav tm="100000">
                          <p:val>
                            <p:strVal val="#ppt_x"/>
                          </p:val>
                        </p:tav>
                      </p:tavLst>
                    </p:anim>
                    <p:anim calcmode="lin" valueType="num">
                      <p:cBhvr additive="base">
                        <p:cTn dur="250" fill="hold"/>
                        <p:tgtEl>
                          <p:spTgt spid="18"/>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250" fill="hold"/>
                        <p:tgtEl>
                          <p:spTgt spid="18"/>
                        </p:tgtEl>
                        <p:attrNameLst>
                          <p:attrName>ppt_x</p:attrName>
                        </p:attrNameLst>
                      </p:cBhvr>
                      <p:tavLst>
                        <p:tav tm="0">
                          <p:val>
                            <p:strVal val="0-#ppt_w/2"/>
                          </p:val>
                        </p:tav>
                        <p:tav tm="100000">
                          <p:val>
                            <p:strVal val="#ppt_x"/>
                          </p:val>
                        </p:tav>
                      </p:tavLst>
                    </p:anim>
                    <p:anim calcmode="lin" valueType="num">
                      <p:cBhvr additive="base">
                        <p:cTn dur="250" fill="hold"/>
                        <p:tgtEl>
                          <p:spTgt spid="18"/>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250" fill="hold"/>
                        <p:tgtEl>
                          <p:spTgt spid="18"/>
                        </p:tgtEl>
                        <p:attrNameLst>
                          <p:attrName>ppt_x</p:attrName>
                        </p:attrNameLst>
                      </p:cBhvr>
                      <p:tavLst>
                        <p:tav tm="0">
                          <p:val>
                            <p:strVal val="0-#ppt_w/2"/>
                          </p:val>
                        </p:tav>
                        <p:tav tm="100000">
                          <p:val>
                            <p:strVal val="#ppt_x"/>
                          </p:val>
                        </p:tav>
                      </p:tavLst>
                    </p:anim>
                    <p:anim calcmode="lin" valueType="num">
                      <p:cBhvr additive="base">
                        <p:cTn dur="250" fill="hold"/>
                        <p:tgtEl>
                          <p:spTgt spid="1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alphaModFix amt="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61412885"/>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5"/>
          <p:cNvSpPr>
            <a:spLocks noGrp="1"/>
          </p:cNvSpPr>
          <p:nvPr>
            <p:ph type="title"/>
          </p:nvPr>
        </p:nvSpPr>
        <p:spPr>
          <a:xfrm>
            <a:off x="643080" y="1242877"/>
            <a:ext cx="7891200" cy="3240000"/>
          </a:xfrm>
          <a:prstGeom prst="rect">
            <a:avLst/>
          </a:prstGeom>
        </p:spPr>
        <p:txBody>
          <a:bodyPr anchor="b">
            <a:normAutofit/>
          </a:bodyPr>
          <a:lstStyle>
            <a:lvl1pPr>
              <a:lnSpc>
                <a:spcPct val="80000"/>
              </a:lnSpc>
              <a:defRPr sz="7200" cap="none" spc="-300" baseline="0">
                <a:latin typeface="Kelson Sans" panose="02000500000000000000" pitchFamily="50" charset="0"/>
              </a:defRPr>
            </a:lvl1pPr>
          </a:lstStyle>
          <a:p>
            <a:r>
              <a:rPr lang="cs-CZ" dirty="0" err="1"/>
              <a:t>Click</a:t>
            </a:r>
            <a:r>
              <a:rPr lang="cs-CZ" dirty="0"/>
              <a:t> to </a:t>
            </a:r>
            <a:r>
              <a:rPr lang="cs-CZ" dirty="0" err="1"/>
              <a:t>edit</a:t>
            </a:r>
            <a:r>
              <a:rPr lang="cs-CZ" dirty="0"/>
              <a:t> Master </a:t>
            </a:r>
            <a:r>
              <a:rPr lang="cs-CZ" dirty="0" err="1"/>
              <a:t>title</a:t>
            </a:r>
            <a:r>
              <a:rPr lang="cs-CZ" dirty="0"/>
              <a:t> style</a:t>
            </a:r>
            <a:endParaRPr lang="en-US" dirty="0"/>
          </a:p>
        </p:txBody>
      </p:sp>
      <p:sp>
        <p:nvSpPr>
          <p:cNvPr id="10" name="Subtitle 2"/>
          <p:cNvSpPr>
            <a:spLocks noGrp="1"/>
          </p:cNvSpPr>
          <p:nvPr>
            <p:ph type="subTitle" idx="1"/>
          </p:nvPr>
        </p:nvSpPr>
        <p:spPr>
          <a:xfrm>
            <a:off x="643080" y="4801656"/>
            <a:ext cx="7891200" cy="1655762"/>
          </a:xfrm>
        </p:spPr>
        <p:txBody>
          <a:bodyPr anchor="t">
            <a:normAutofit/>
          </a:bodyPr>
          <a:lstStyle>
            <a:lvl1pPr marL="0" indent="0" algn="ctr">
              <a:buNone/>
              <a:defRPr sz="3200" i="1" spc="-100" baseline="0">
                <a:solidFill>
                  <a:schemeClr val="bg1"/>
                </a:solidFill>
                <a:latin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54573685"/>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ext Content">
    <p:spTree>
      <p:nvGrpSpPr>
        <p:cNvPr id="1" name=""/>
        <p:cNvGrpSpPr/>
        <p:nvPr/>
      </p:nvGrpSpPr>
      <p:grpSpPr>
        <a:xfrm>
          <a:off x="0" y="0"/>
          <a:ext cx="0" cy="0"/>
          <a:chOff x="0" y="0"/>
          <a:chExt cx="0" cy="0"/>
        </a:xfrm>
      </p:grpSpPr>
      <p:sp>
        <p:nvSpPr>
          <p:cNvPr id="6" name="Title 5"/>
          <p:cNvSpPr>
            <a:spLocks noGrp="1"/>
          </p:cNvSpPr>
          <p:nvPr>
            <p:ph type="title"/>
          </p:nvPr>
        </p:nvSpPr>
        <p:spPr>
          <a:xfrm>
            <a:off x="628650" y="1242877"/>
            <a:ext cx="7886700" cy="4864963"/>
          </a:xfrm>
        </p:spPr>
        <p:txBody>
          <a:bodyPr/>
          <a:lstStyle>
            <a:lvl1pPr>
              <a:lnSpc>
                <a:spcPct val="80000"/>
              </a:lnSpc>
              <a:defRPr cap="none" spc="-100" baseline="0">
                <a:latin typeface="Kelson Sans" panose="02000500000000000000" pitchFamily="50" charset="0"/>
              </a:defRPr>
            </a:lvl1pPr>
          </a:lstStyle>
          <a:p>
            <a:r>
              <a:rPr lang="en-US" dirty="0"/>
              <a:t>Click to edit Master title style</a:t>
            </a:r>
          </a:p>
        </p:txBody>
      </p:sp>
    </p:spTree>
    <p:extLst>
      <p:ext uri="{BB962C8B-B14F-4D97-AF65-F5344CB8AC3E}">
        <p14:creationId xmlns:p14="http://schemas.microsoft.com/office/powerpoint/2010/main" val="4186903601"/>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9" name="Title Placeholder 13"/>
          <p:cNvSpPr>
            <a:spLocks noGrp="1"/>
          </p:cNvSpPr>
          <p:nvPr>
            <p:ph type="title"/>
          </p:nvPr>
        </p:nvSpPr>
        <p:spPr>
          <a:xfrm>
            <a:off x="628650" y="1235268"/>
            <a:ext cx="7886700" cy="721123"/>
          </a:xfrm>
          <a:prstGeom prst="rect">
            <a:avLst/>
          </a:prstGeom>
        </p:spPr>
        <p:txBody>
          <a:bodyPr vert="horz" lIns="91440" tIns="45720" rIns="91440" bIns="45720" rtlCol="0" anchor="ctr">
            <a:normAutofit/>
          </a:bodyPr>
          <a:lstStyle>
            <a:lvl1pPr algn="l">
              <a:defRPr cap="none" spc="-100" baseline="0"/>
            </a:lvl1pPr>
          </a:lstStyle>
          <a:p>
            <a:r>
              <a:rPr lang="en-US" dirty="0"/>
              <a:t>Click to edit Master title style</a:t>
            </a:r>
          </a:p>
        </p:txBody>
      </p:sp>
      <p:sp>
        <p:nvSpPr>
          <p:cNvPr id="11" name="Text Placeholder 10"/>
          <p:cNvSpPr>
            <a:spLocks noGrp="1"/>
          </p:cNvSpPr>
          <p:nvPr>
            <p:ph type="body" sz="quarter" idx="10"/>
          </p:nvPr>
        </p:nvSpPr>
        <p:spPr>
          <a:xfrm>
            <a:off x="628650" y="1965268"/>
            <a:ext cx="7886700" cy="4562532"/>
          </a:xfrm>
          <a:prstGeom prst="rect">
            <a:avLst/>
          </a:prstGeom>
        </p:spPr>
        <p:txBody>
          <a:bodyPr anchor="t">
            <a:normAutofit/>
          </a:bodyPr>
          <a:lstStyle>
            <a:lvl1pPr marL="571500" indent="-571500" algn="l">
              <a:buSzPct val="100000"/>
              <a:buFontTx/>
              <a:buBlip>
                <a:blip r:embed="rId2"/>
              </a:buBlip>
              <a:defRPr sz="3200" b="1" cap="none" spc="-100" baseline="0">
                <a:latin typeface="Lato" panose="020F0502020204030203" pitchFamily="34" charset="0"/>
              </a:defRPr>
            </a:lvl1pPr>
            <a:lvl2pPr marL="1027113" indent="-458788" algn="l">
              <a:buSzPct val="100000"/>
              <a:buFont typeface="Arial" charset="0"/>
              <a:buChar char="•"/>
              <a:defRPr sz="2400" cap="none" spc="-100" baseline="0">
                <a:latin typeface="Lato" panose="020F0502020204030203" pitchFamily="34" charset="0"/>
              </a:defRPr>
            </a:lvl2pPr>
            <a:lvl3pPr marL="1484313" indent="-454025" algn="l">
              <a:buSzPct val="100000"/>
              <a:buFont typeface="Arial" charset="0"/>
              <a:buChar char="•"/>
              <a:defRPr sz="1800" cap="none" spc="0" baseline="0">
                <a:latin typeface="Lato" panose="020F0502020204030203" pitchFamily="34" charset="0"/>
              </a:defRPr>
            </a:lvl3pPr>
            <a:lvl4pPr marL="1941513" indent="-458788" algn="l">
              <a:buSzPct val="100000"/>
              <a:buFont typeface="Arial" charset="0"/>
              <a:buChar char="•"/>
              <a:defRPr sz="1400" cap="none" spc="0" baseline="0">
                <a:latin typeface="Lato" panose="020F0502020204030203" pitchFamily="34" charset="0"/>
              </a:defRPr>
            </a:lvl4pPr>
            <a:lvl5pPr marL="2398713" indent="-454025" algn="l">
              <a:buSzPct val="100000"/>
              <a:buFont typeface="Arial" charset="0"/>
              <a:buChar char="•"/>
              <a:defRPr sz="1100" cap="none" spc="0" baseline="0">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9404996"/>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25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25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14" dur="25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25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20" dur="25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250" fill="hold"/>
                                        <p:tgtEl>
                                          <p:spTgt spid="11">
                                            <p:txEl>
                                              <p:pRg st="3" end="3"/>
                                            </p:txEl>
                                          </p:spTgt>
                                        </p:tgtEl>
                                        <p:attrNameLst>
                                          <p:attrName>ppt_x</p:attrName>
                                        </p:attrNameLst>
                                      </p:cBhvr>
                                      <p:tavLst>
                                        <p:tav tm="0">
                                          <p:val>
                                            <p:strVal val="0-#ppt_w/2"/>
                                          </p:val>
                                        </p:tav>
                                        <p:tav tm="100000">
                                          <p:val>
                                            <p:strVal val="#ppt_x"/>
                                          </p:val>
                                        </p:tav>
                                      </p:tavLst>
                                    </p:anim>
                                    <p:anim calcmode="lin" valueType="num">
                                      <p:cBhvr additive="base">
                                        <p:cTn id="26" dur="25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250" fill="hold"/>
                                        <p:tgtEl>
                                          <p:spTgt spid="11">
                                            <p:txEl>
                                              <p:pRg st="4" end="4"/>
                                            </p:txEl>
                                          </p:spTgt>
                                        </p:tgtEl>
                                        <p:attrNameLst>
                                          <p:attrName>ppt_x</p:attrName>
                                        </p:attrNameLst>
                                      </p:cBhvr>
                                      <p:tavLst>
                                        <p:tav tm="0">
                                          <p:val>
                                            <p:strVal val="0-#ppt_w/2"/>
                                          </p:val>
                                        </p:tav>
                                        <p:tav tm="100000">
                                          <p:val>
                                            <p:strVal val="#ppt_x"/>
                                          </p:val>
                                        </p:tav>
                                      </p:tavLst>
                                    </p:anim>
                                    <p:anim calcmode="lin" valueType="num">
                                      <p:cBhvr additive="base">
                                        <p:cTn id="32" dur="25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Placeholder 13"/>
          <p:cNvSpPr>
            <a:spLocks noGrp="1"/>
          </p:cNvSpPr>
          <p:nvPr>
            <p:ph type="title"/>
          </p:nvPr>
        </p:nvSpPr>
        <p:spPr>
          <a:xfrm>
            <a:off x="628650" y="1235268"/>
            <a:ext cx="7886700" cy="721123"/>
          </a:xfrm>
          <a:prstGeom prst="rect">
            <a:avLst/>
          </a:prstGeom>
        </p:spPr>
        <p:txBody>
          <a:bodyPr vert="horz" lIns="91440" tIns="45720" rIns="91440" bIns="45720" rtlCol="0" anchor="ctr">
            <a:normAutofit/>
          </a:bodyPr>
          <a:lstStyle>
            <a:lvl1pPr algn="ctr">
              <a:defRPr cap="none" spc="-100" baseline="0"/>
            </a:lvl1pPr>
          </a:lstStyle>
          <a:p>
            <a:r>
              <a:rPr lang="en-US" dirty="0"/>
              <a:t>Click to edit Master title style</a:t>
            </a:r>
          </a:p>
        </p:txBody>
      </p:sp>
    </p:spTree>
    <p:extLst>
      <p:ext uri="{BB962C8B-B14F-4D97-AF65-F5344CB8AC3E}">
        <p14:creationId xmlns:p14="http://schemas.microsoft.com/office/powerpoint/2010/main" val="3521713576"/>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icture Righ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9143999" cy="7060190"/>
          </a:xfrm>
          <a:prstGeom prst="rect">
            <a:avLst/>
          </a:prstGeom>
        </p:spPr>
      </p:pic>
      <p:sp>
        <p:nvSpPr>
          <p:cNvPr id="4" name="Picture Placeholder 3"/>
          <p:cNvSpPr>
            <a:spLocks noGrp="1"/>
          </p:cNvSpPr>
          <p:nvPr>
            <p:ph type="pic" sz="quarter" idx="10"/>
          </p:nvPr>
        </p:nvSpPr>
        <p:spPr>
          <a:xfrm>
            <a:off x="4572000" y="0"/>
            <a:ext cx="4572000" cy="6900530"/>
          </a:xfrm>
        </p:spPr>
        <p:txBody>
          <a:bodyPr/>
          <a:lstStyle/>
          <a:p>
            <a:r>
              <a:rPr lang="en-US"/>
              <a:t>Click icon to add picture</a:t>
            </a:r>
            <a:endParaRPr lang="en-US" dirty="0"/>
          </a:p>
        </p:txBody>
      </p:sp>
      <p:sp>
        <p:nvSpPr>
          <p:cNvPr id="6" name="Title Placeholder 13"/>
          <p:cNvSpPr>
            <a:spLocks noGrp="1"/>
          </p:cNvSpPr>
          <p:nvPr>
            <p:ph type="title"/>
          </p:nvPr>
        </p:nvSpPr>
        <p:spPr>
          <a:xfrm>
            <a:off x="360000" y="381264"/>
            <a:ext cx="3990058" cy="1188591"/>
          </a:xfrm>
          <a:prstGeom prst="rect">
            <a:avLst/>
          </a:prstGeom>
        </p:spPr>
        <p:txBody>
          <a:bodyPr vert="horz" lIns="91440" tIns="45720" rIns="91440" bIns="45720" rtlCol="0" anchor="ctr">
            <a:normAutofit/>
          </a:bodyPr>
          <a:lstStyle>
            <a:lvl1pPr algn="l">
              <a:defRPr cap="none" spc="-200" baseline="0">
                <a:solidFill>
                  <a:srgbClr val="00AEEF"/>
                </a:solidFill>
              </a:defRPr>
            </a:lvl1pPr>
          </a:lstStyle>
          <a:p>
            <a:r>
              <a:rPr lang="en-US"/>
              <a:t>Click to edit Master title style</a:t>
            </a:r>
            <a:endParaRPr lang="en-US" dirty="0"/>
          </a:p>
        </p:txBody>
      </p:sp>
      <p:sp>
        <p:nvSpPr>
          <p:cNvPr id="7" name="Text Placeholder 10"/>
          <p:cNvSpPr>
            <a:spLocks noGrp="1"/>
          </p:cNvSpPr>
          <p:nvPr>
            <p:ph type="body" sz="quarter" idx="11"/>
          </p:nvPr>
        </p:nvSpPr>
        <p:spPr>
          <a:xfrm>
            <a:off x="360000" y="1569855"/>
            <a:ext cx="3990058" cy="4571409"/>
          </a:xfrm>
          <a:prstGeom prst="rect">
            <a:avLst/>
          </a:prstGeom>
        </p:spPr>
        <p:txBody>
          <a:bodyPr anchor="t">
            <a:normAutofit/>
          </a:bodyPr>
          <a:lstStyle>
            <a:lvl1pPr marL="571500" indent="-571500" algn="l">
              <a:buSzPct val="100000"/>
              <a:buFontTx/>
              <a:buBlip>
                <a:blip r:embed="rId3"/>
              </a:buBlip>
              <a:defRPr sz="3200" b="1" cap="none" spc="-100" baseline="0">
                <a:solidFill>
                  <a:srgbClr val="00AEEF"/>
                </a:solidFill>
                <a:latin typeface="Lato" panose="020F0502020204030203" pitchFamily="34" charset="0"/>
              </a:defRPr>
            </a:lvl1pPr>
            <a:lvl2pPr marL="1027113" indent="-449263" algn="l">
              <a:buSzPct val="100000"/>
              <a:buFont typeface="Arial" charset="0"/>
              <a:buChar char="•"/>
              <a:defRPr sz="2400" cap="none" spc="-100" baseline="0">
                <a:solidFill>
                  <a:srgbClr val="00AEEF"/>
                </a:solidFill>
                <a:latin typeface="Lato" panose="020F0502020204030203" pitchFamily="34" charset="0"/>
              </a:defRPr>
            </a:lvl2pPr>
            <a:lvl3pPr marL="1484313" indent="-449263" algn="l">
              <a:buSzPct val="100000"/>
              <a:buFont typeface="Arial" charset="0"/>
              <a:buChar char="•"/>
              <a:defRPr sz="1800" cap="none" spc="0" baseline="0">
                <a:solidFill>
                  <a:srgbClr val="00AEEF"/>
                </a:solidFill>
                <a:latin typeface="Lato" panose="020F0502020204030203" pitchFamily="34" charset="0"/>
              </a:defRPr>
            </a:lvl3pPr>
            <a:lvl4pPr marL="1941513" indent="-449263" algn="l">
              <a:buSzPct val="100000"/>
              <a:buFont typeface="Arial" charset="0"/>
              <a:buChar char="•"/>
              <a:defRPr sz="1400" cap="none" spc="0" baseline="0">
                <a:solidFill>
                  <a:srgbClr val="00AEEF"/>
                </a:solidFill>
                <a:latin typeface="Lato" panose="020F0502020204030203" pitchFamily="34" charset="0"/>
              </a:defRPr>
            </a:lvl4pPr>
            <a:lvl5pPr marL="2398713" indent="-449263" algn="l">
              <a:buSzPct val="100000"/>
              <a:buFont typeface="Arial" charset="0"/>
              <a:buChar char="•"/>
              <a:defRPr sz="1100" cap="none" spc="0" baseline="0">
                <a:solidFill>
                  <a:srgbClr val="00AEEF"/>
                </a:solidFill>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4"/>
          <a:stretch>
            <a:fillRect/>
          </a:stretch>
        </p:blipFill>
        <p:spPr>
          <a:xfrm>
            <a:off x="-79899" y="6776198"/>
            <a:ext cx="9286043" cy="283992"/>
          </a:xfrm>
          <a:prstGeom prst="rect">
            <a:avLst/>
          </a:prstGeom>
          <a:ln>
            <a:noFill/>
          </a:ln>
        </p:spPr>
      </p:pic>
    </p:spTree>
    <p:extLst>
      <p:ext uri="{BB962C8B-B14F-4D97-AF65-F5344CB8AC3E}">
        <p14:creationId xmlns:p14="http://schemas.microsoft.com/office/powerpoint/2010/main" val="1782280524"/>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25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25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4" dur="25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25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0" dur="25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25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6" dur="25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25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2" dur="25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 presetClass="entr" presetSubtype="8" fill="hold" nodeType="click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250" fill="hold"/>
                        <p:tgtEl>
                          <p:spTgt spid="7"/>
                        </p:tgtEl>
                        <p:attrNameLst>
                          <p:attrName>ppt_x</p:attrName>
                        </p:attrNameLst>
                      </p:cBhvr>
                      <p:tavLst>
                        <p:tav tm="0">
                          <p:val>
                            <p:strVal val="0-#ppt_w/2"/>
                          </p:val>
                        </p:tav>
                        <p:tav tm="100000">
                          <p:val>
                            <p:strVal val="#ppt_x"/>
                          </p:val>
                        </p:tav>
                      </p:tavLst>
                    </p:anim>
                    <p:anim calcmode="lin" valueType="num">
                      <p:cBhvr additive="base">
                        <p:cTn dur="250" fill="hold"/>
                        <p:tgtEl>
                          <p:spTgt spid="7"/>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250" fill="hold"/>
                        <p:tgtEl>
                          <p:spTgt spid="7"/>
                        </p:tgtEl>
                        <p:attrNameLst>
                          <p:attrName>ppt_x</p:attrName>
                        </p:attrNameLst>
                      </p:cBhvr>
                      <p:tavLst>
                        <p:tav tm="0">
                          <p:val>
                            <p:strVal val="0-#ppt_w/2"/>
                          </p:val>
                        </p:tav>
                        <p:tav tm="100000">
                          <p:val>
                            <p:strVal val="#ppt_x"/>
                          </p:val>
                        </p:tav>
                      </p:tavLst>
                    </p:anim>
                    <p:anim calcmode="lin" valueType="num">
                      <p:cBhvr additive="base">
                        <p:cTn dur="250" fill="hold"/>
                        <p:tgtEl>
                          <p:spTgt spid="7"/>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250" fill="hold"/>
                        <p:tgtEl>
                          <p:spTgt spid="7"/>
                        </p:tgtEl>
                        <p:attrNameLst>
                          <p:attrName>ppt_x</p:attrName>
                        </p:attrNameLst>
                      </p:cBhvr>
                      <p:tavLst>
                        <p:tav tm="0">
                          <p:val>
                            <p:strVal val="0-#ppt_w/2"/>
                          </p:val>
                        </p:tav>
                        <p:tav tm="100000">
                          <p:val>
                            <p:strVal val="#ppt_x"/>
                          </p:val>
                        </p:tav>
                      </p:tavLst>
                    </p:anim>
                    <p:anim calcmode="lin" valueType="num">
                      <p:cBhvr additive="base">
                        <p:cTn dur="250" fill="hold"/>
                        <p:tgtEl>
                          <p:spTgt spid="7"/>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250" fill="hold"/>
                        <p:tgtEl>
                          <p:spTgt spid="7"/>
                        </p:tgtEl>
                        <p:attrNameLst>
                          <p:attrName>ppt_x</p:attrName>
                        </p:attrNameLst>
                      </p:cBhvr>
                      <p:tavLst>
                        <p:tav tm="0">
                          <p:val>
                            <p:strVal val="0-#ppt_w/2"/>
                          </p:val>
                        </p:tav>
                        <p:tav tm="100000">
                          <p:val>
                            <p:strVal val="#ppt_x"/>
                          </p:val>
                        </p:tav>
                      </p:tavLst>
                    </p:anim>
                    <p:anim calcmode="lin" valueType="num">
                      <p:cBhvr additive="base">
                        <p:cTn dur="250" fill="hold"/>
                        <p:tgtEl>
                          <p:spTgt spid="7"/>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250" fill="hold"/>
                        <p:tgtEl>
                          <p:spTgt spid="7"/>
                        </p:tgtEl>
                        <p:attrNameLst>
                          <p:attrName>ppt_x</p:attrName>
                        </p:attrNameLst>
                      </p:cBhvr>
                      <p:tavLst>
                        <p:tav tm="0">
                          <p:val>
                            <p:strVal val="0-#ppt_w/2"/>
                          </p:val>
                        </p:tav>
                        <p:tav tm="100000">
                          <p:val>
                            <p:strVal val="#ppt_x"/>
                          </p:val>
                        </p:tav>
                      </p:tavLst>
                    </p:anim>
                    <p:anim calcmode="lin" valueType="num">
                      <p:cBhvr additive="base">
                        <p:cTn dur="25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Picture Full">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p:spPr>
        <p:txBody>
          <a:bodyPr/>
          <a:lstStyle/>
          <a:p>
            <a:r>
              <a:rPr lang="en-US"/>
              <a:t>Click icon to add picture</a:t>
            </a:r>
            <a:endParaRPr lang="en-US" dirty="0"/>
          </a:p>
        </p:txBody>
      </p:sp>
      <p:sp>
        <p:nvSpPr>
          <p:cNvPr id="5" name="Subtitle 2"/>
          <p:cNvSpPr>
            <a:spLocks noGrp="1"/>
          </p:cNvSpPr>
          <p:nvPr>
            <p:ph type="subTitle" idx="1"/>
          </p:nvPr>
        </p:nvSpPr>
        <p:spPr>
          <a:xfrm>
            <a:off x="0" y="5592727"/>
            <a:ext cx="9144000" cy="1265274"/>
          </a:xfrm>
          <a:solidFill>
            <a:srgbClr val="F47B20">
              <a:alpha val="90000"/>
            </a:srgbClr>
          </a:solidFill>
          <a:ln>
            <a:noFill/>
          </a:ln>
        </p:spPr>
        <p:txBody>
          <a:bodyPr anchor="ctr">
            <a:noAutofit/>
          </a:bodyPr>
          <a:lstStyle>
            <a:lvl1pPr marL="0" indent="0" algn="ctr">
              <a:buNone/>
              <a:defRPr sz="2800" b="1" spc="-1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27479806"/>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Picture Righ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4" name="Picture Placeholder 3"/>
          <p:cNvSpPr>
            <a:spLocks noGrp="1"/>
          </p:cNvSpPr>
          <p:nvPr>
            <p:ph type="pic" sz="quarter" idx="10"/>
          </p:nvPr>
        </p:nvSpPr>
        <p:spPr>
          <a:xfrm>
            <a:off x="4572000" y="0"/>
            <a:ext cx="4572000" cy="6858000"/>
          </a:xfrm>
        </p:spPr>
        <p:txBody>
          <a:bodyPr/>
          <a:lstStyle/>
          <a:p>
            <a:endParaRPr lang="en-US" dirty="0"/>
          </a:p>
        </p:txBody>
      </p:sp>
      <p:sp>
        <p:nvSpPr>
          <p:cNvPr id="6" name="Title Placeholder 13"/>
          <p:cNvSpPr>
            <a:spLocks noGrp="1"/>
          </p:cNvSpPr>
          <p:nvPr>
            <p:ph type="title"/>
          </p:nvPr>
        </p:nvSpPr>
        <p:spPr>
          <a:xfrm>
            <a:off x="360000" y="381264"/>
            <a:ext cx="3990058" cy="1188591"/>
          </a:xfrm>
          <a:prstGeom prst="rect">
            <a:avLst/>
          </a:prstGeom>
        </p:spPr>
        <p:txBody>
          <a:bodyPr vert="horz" lIns="91440" tIns="45720" rIns="91440" bIns="45720" rtlCol="0" anchor="ctr">
            <a:normAutofit/>
          </a:bodyPr>
          <a:lstStyle>
            <a:lvl1pPr algn="l">
              <a:defRPr cap="none" spc="-200" baseline="0"/>
            </a:lvl1pPr>
          </a:lstStyle>
          <a:p>
            <a:r>
              <a:rPr lang="cs-CZ" dirty="0"/>
              <a:t>Click to edit Master title style</a:t>
            </a:r>
            <a:endParaRPr lang="en-US" dirty="0"/>
          </a:p>
        </p:txBody>
      </p:sp>
      <p:sp>
        <p:nvSpPr>
          <p:cNvPr id="9" name="Text Placeholder 10"/>
          <p:cNvSpPr>
            <a:spLocks noGrp="1"/>
          </p:cNvSpPr>
          <p:nvPr>
            <p:ph type="body" sz="quarter" idx="12"/>
          </p:nvPr>
        </p:nvSpPr>
        <p:spPr>
          <a:xfrm>
            <a:off x="360000" y="1567219"/>
            <a:ext cx="3990058" cy="4957867"/>
          </a:xfrm>
          <a:prstGeom prst="rect">
            <a:avLst/>
          </a:prstGeom>
        </p:spPr>
        <p:txBody>
          <a:bodyPr anchor="t">
            <a:normAutofit/>
          </a:bodyPr>
          <a:lstStyle>
            <a:lvl1pPr marL="571500" indent="-571500" algn="l">
              <a:buSzPct val="100000"/>
              <a:buFontTx/>
              <a:buBlip>
                <a:blip r:embed="rId3"/>
              </a:buBlip>
              <a:defRPr sz="3200" b="1" cap="none" spc="-100" baseline="0">
                <a:latin typeface="Lato" panose="020F0502020204030203" pitchFamily="34" charset="0"/>
              </a:defRPr>
            </a:lvl1pPr>
            <a:lvl2pPr marL="1027113" indent="-458788" algn="l">
              <a:buSzPct val="100000"/>
              <a:buFont typeface="Arial" charset="0"/>
              <a:buChar char="•"/>
              <a:defRPr sz="2400" cap="none" spc="-100" baseline="0">
                <a:latin typeface="Lato" panose="020F0502020204030203" pitchFamily="34" charset="0"/>
              </a:defRPr>
            </a:lvl2pPr>
            <a:lvl3pPr marL="1484313" indent="-454025" algn="l">
              <a:buSzPct val="100000"/>
              <a:buFont typeface="Arial" charset="0"/>
              <a:buChar char="•"/>
              <a:defRPr sz="1800" cap="none" spc="0" baseline="0">
                <a:latin typeface="Lato" panose="020F0502020204030203" pitchFamily="34" charset="0"/>
              </a:defRPr>
            </a:lvl3pPr>
            <a:lvl4pPr marL="1941513" indent="-458788" algn="l">
              <a:buSzPct val="100000"/>
              <a:buFont typeface="Arial" charset="0"/>
              <a:buChar char="•"/>
              <a:defRPr sz="1400" cap="none" spc="0" baseline="0">
                <a:latin typeface="Lato" panose="020F0502020204030203" pitchFamily="34" charset="0"/>
              </a:defRPr>
            </a:lvl4pPr>
            <a:lvl5pPr marL="2398713" indent="-454025" algn="l">
              <a:buSzPct val="100000"/>
              <a:buFont typeface="Arial" charset="0"/>
              <a:buChar char="•"/>
              <a:defRPr sz="1100" cap="none" spc="0" baseline="0">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9114368"/>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25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25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14" dur="25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25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20" dur="25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25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26" dur="25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250" fill="hold"/>
                                        <p:tgtEl>
                                          <p:spTgt spid="9">
                                            <p:txEl>
                                              <p:pRg st="4" end="4"/>
                                            </p:txEl>
                                          </p:spTgt>
                                        </p:tgtEl>
                                        <p:attrNameLst>
                                          <p:attrName>ppt_x</p:attrName>
                                        </p:attrNameLst>
                                      </p:cBhvr>
                                      <p:tavLst>
                                        <p:tav tm="0">
                                          <p:val>
                                            <p:strVal val="0-#ppt_w/2"/>
                                          </p:val>
                                        </p:tav>
                                        <p:tav tm="100000">
                                          <p:val>
                                            <p:strVal val="#ppt_x"/>
                                          </p:val>
                                        </p:tav>
                                      </p:tavLst>
                                    </p:anim>
                                    <p:anim calcmode="lin" valueType="num">
                                      <p:cBhvr additive="base">
                                        <p:cTn id="32" dur="250" fill="hold"/>
                                        <p:tgtEl>
                                          <p:spTgt spid="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Picture Lef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4" name="Picture Placeholder 3"/>
          <p:cNvSpPr>
            <a:spLocks noGrp="1"/>
          </p:cNvSpPr>
          <p:nvPr>
            <p:ph type="pic" sz="quarter" idx="10"/>
          </p:nvPr>
        </p:nvSpPr>
        <p:spPr>
          <a:xfrm>
            <a:off x="0" y="-1"/>
            <a:ext cx="4572000" cy="6858001"/>
          </a:xfrm>
        </p:spPr>
        <p:txBody>
          <a:bodyPr/>
          <a:lstStyle/>
          <a:p>
            <a:endParaRPr lang="en-US" dirty="0"/>
          </a:p>
        </p:txBody>
      </p:sp>
      <p:sp>
        <p:nvSpPr>
          <p:cNvPr id="6" name="Title Placeholder 13"/>
          <p:cNvSpPr>
            <a:spLocks noGrp="1"/>
          </p:cNvSpPr>
          <p:nvPr>
            <p:ph type="title"/>
          </p:nvPr>
        </p:nvSpPr>
        <p:spPr>
          <a:xfrm>
            <a:off x="4811696" y="381264"/>
            <a:ext cx="3972303" cy="1188591"/>
          </a:xfrm>
          <a:prstGeom prst="rect">
            <a:avLst/>
          </a:prstGeom>
        </p:spPr>
        <p:txBody>
          <a:bodyPr vert="horz" lIns="91440" tIns="45720" rIns="91440" bIns="45720" rtlCol="0" anchor="ctr">
            <a:normAutofit/>
          </a:bodyPr>
          <a:lstStyle>
            <a:lvl1pPr algn="l">
              <a:defRPr cap="none" spc="-200" baseline="0"/>
            </a:lvl1pPr>
          </a:lstStyle>
          <a:p>
            <a:r>
              <a:rPr lang="cs-CZ" dirty="0" err="1"/>
              <a:t>Click</a:t>
            </a:r>
            <a:r>
              <a:rPr lang="cs-CZ" dirty="0"/>
              <a:t> to </a:t>
            </a:r>
            <a:r>
              <a:rPr lang="cs-CZ" dirty="0" err="1"/>
              <a:t>edit</a:t>
            </a:r>
            <a:r>
              <a:rPr lang="cs-CZ" dirty="0"/>
              <a:t> Master </a:t>
            </a:r>
            <a:r>
              <a:rPr lang="cs-CZ" dirty="0" err="1"/>
              <a:t>title</a:t>
            </a:r>
            <a:r>
              <a:rPr lang="cs-CZ" dirty="0"/>
              <a:t> style</a:t>
            </a:r>
            <a:endParaRPr lang="en-US" dirty="0"/>
          </a:p>
        </p:txBody>
      </p:sp>
      <p:sp>
        <p:nvSpPr>
          <p:cNvPr id="9" name="Text Placeholder 10"/>
          <p:cNvSpPr>
            <a:spLocks noGrp="1"/>
          </p:cNvSpPr>
          <p:nvPr>
            <p:ph type="body" sz="quarter" idx="12"/>
          </p:nvPr>
        </p:nvSpPr>
        <p:spPr>
          <a:xfrm>
            <a:off x="4811696" y="1567219"/>
            <a:ext cx="3972303" cy="4957867"/>
          </a:xfrm>
          <a:prstGeom prst="rect">
            <a:avLst/>
          </a:prstGeom>
        </p:spPr>
        <p:txBody>
          <a:bodyPr anchor="t">
            <a:normAutofit/>
          </a:bodyPr>
          <a:lstStyle>
            <a:lvl1pPr marL="571500" indent="-571500" algn="l">
              <a:buSzPct val="100000"/>
              <a:buFontTx/>
              <a:buBlip>
                <a:blip r:embed="rId3"/>
              </a:buBlip>
              <a:defRPr sz="3200" b="1" cap="none" spc="-100" baseline="0">
                <a:latin typeface="Lato" panose="020F0502020204030203" pitchFamily="34" charset="0"/>
              </a:defRPr>
            </a:lvl1pPr>
            <a:lvl2pPr marL="1027113" indent="-458788" algn="l">
              <a:buSzPct val="100000"/>
              <a:buFont typeface="Arial" charset="0"/>
              <a:buChar char="•"/>
              <a:defRPr sz="2400" cap="none" spc="-100" baseline="0">
                <a:latin typeface="Lato" panose="020F0502020204030203" pitchFamily="34" charset="0"/>
              </a:defRPr>
            </a:lvl2pPr>
            <a:lvl3pPr marL="1484313" indent="-454025" algn="l">
              <a:buSzPct val="100000"/>
              <a:buFont typeface="Arial" charset="0"/>
              <a:buChar char="•"/>
              <a:defRPr sz="1800" cap="none" spc="0" baseline="0">
                <a:latin typeface="Lato" panose="020F0502020204030203" pitchFamily="34" charset="0"/>
              </a:defRPr>
            </a:lvl3pPr>
            <a:lvl4pPr marL="1941513" indent="-458788" algn="l">
              <a:buSzPct val="100000"/>
              <a:buFont typeface="Arial" charset="0"/>
              <a:buChar char="•"/>
              <a:defRPr sz="1400" cap="none" spc="0" baseline="0">
                <a:latin typeface="Lato" panose="020F0502020204030203" pitchFamily="34" charset="0"/>
              </a:defRPr>
            </a:lvl4pPr>
            <a:lvl5pPr marL="2398713" indent="-454025" algn="l">
              <a:buSzPct val="100000"/>
              <a:buFont typeface="Arial" charset="0"/>
              <a:buChar char="•"/>
              <a:defRPr sz="1100" cap="none" spc="0" baseline="0">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2147939"/>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25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25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14" dur="25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25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20" dur="25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25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26" dur="25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250" fill="hold"/>
                                        <p:tgtEl>
                                          <p:spTgt spid="9">
                                            <p:txEl>
                                              <p:pRg st="4" end="4"/>
                                            </p:txEl>
                                          </p:spTgt>
                                        </p:tgtEl>
                                        <p:attrNameLst>
                                          <p:attrName>ppt_x</p:attrName>
                                        </p:attrNameLst>
                                      </p:cBhvr>
                                      <p:tavLst>
                                        <p:tav tm="0">
                                          <p:val>
                                            <p:strVal val="0-#ppt_w/2"/>
                                          </p:val>
                                        </p:tav>
                                        <p:tav tm="100000">
                                          <p:val>
                                            <p:strVal val="#ppt_x"/>
                                          </p:val>
                                        </p:tav>
                                      </p:tavLst>
                                    </p:anim>
                                    <p:anim calcmode="lin" valueType="num">
                                      <p:cBhvr additive="base">
                                        <p:cTn id="32" dur="250" fill="hold"/>
                                        <p:tgtEl>
                                          <p:spTgt spid="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3" name="Text Placeholder 10"/>
          <p:cNvSpPr>
            <a:spLocks noGrp="1"/>
          </p:cNvSpPr>
          <p:nvPr>
            <p:ph type="body" sz="quarter" idx="11" hasCustomPrompt="1"/>
          </p:nvPr>
        </p:nvSpPr>
        <p:spPr>
          <a:xfrm>
            <a:off x="4588679" y="5698071"/>
            <a:ext cx="4031537" cy="509415"/>
          </a:xfrm>
          <a:prstGeom prst="rect">
            <a:avLst/>
          </a:prstGeom>
        </p:spPr>
        <p:txBody>
          <a:bodyPr anchor="t">
            <a:normAutofit/>
          </a:bodyPr>
          <a:lstStyle>
            <a:lvl1pPr marL="571500" indent="-403225" algn="ctr">
              <a:buSzPct val="125000"/>
              <a:buFontTx/>
              <a:buBlip>
                <a:blip r:embed="rId3"/>
              </a:buBlip>
              <a:defRPr sz="2400" b="1" i="0" cap="none" spc="-100" baseline="0">
                <a:solidFill>
                  <a:schemeClr val="bg1"/>
                </a:solidFill>
                <a:latin typeface="Lato" panose="020F0502020204030203" pitchFamily="34" charset="0"/>
              </a:defRPr>
            </a:lvl1pPr>
            <a:lvl2pPr marL="1028689" indent="-571500" algn="l">
              <a:buSzPct val="100000"/>
              <a:buFont typeface="Arial" charset="0"/>
              <a:buChar char="•"/>
              <a:defRPr sz="2400" cap="none" spc="-200" baseline="0">
                <a:solidFill>
                  <a:srgbClr val="00AEEF"/>
                </a:solidFill>
              </a:defRPr>
            </a:lvl2pPr>
            <a:lvl3pPr marL="1485877" indent="-571500" algn="l">
              <a:buSzPct val="100000"/>
              <a:buFont typeface="Arial" charset="0"/>
              <a:buChar char="•"/>
              <a:defRPr sz="1800" cap="none" spc="-100" baseline="0">
                <a:solidFill>
                  <a:srgbClr val="00AEEF"/>
                </a:solidFill>
              </a:defRPr>
            </a:lvl3pPr>
            <a:lvl4pPr marL="1943066" indent="-571500" algn="l">
              <a:buSzPct val="100000"/>
              <a:buFont typeface="Arial" charset="0"/>
              <a:buChar char="•"/>
              <a:defRPr sz="1400" cap="none" spc="-100" baseline="0">
                <a:solidFill>
                  <a:srgbClr val="00AEEF"/>
                </a:solidFill>
              </a:defRPr>
            </a:lvl4pPr>
            <a:lvl5pPr marL="2400254" indent="-571500" algn="l">
              <a:buSzPct val="100000"/>
              <a:buFont typeface="Arial" charset="0"/>
              <a:buChar char="•"/>
              <a:defRPr sz="1100" cap="none" spc="-100" baseline="0">
                <a:solidFill>
                  <a:srgbClr val="00AEEF"/>
                </a:solidFill>
              </a:defRPr>
            </a:lvl5pPr>
          </a:lstStyle>
          <a:p>
            <a:pPr lvl="0"/>
            <a:r>
              <a:rPr lang="en-US" dirty="0"/>
              <a:t>@</a:t>
            </a:r>
            <a:r>
              <a:rPr lang="cs-CZ" dirty="0"/>
              <a:t>Your</a:t>
            </a:r>
            <a:r>
              <a:rPr lang="en-US" dirty="0"/>
              <a:t> section’s</a:t>
            </a:r>
            <a:r>
              <a:rPr lang="cs-CZ" dirty="0"/>
              <a:t> </a:t>
            </a:r>
            <a:r>
              <a:rPr lang="en-US" dirty="0"/>
              <a:t>Instagram</a:t>
            </a:r>
          </a:p>
        </p:txBody>
      </p:sp>
      <p:sp>
        <p:nvSpPr>
          <p:cNvPr id="15" name="Title 5"/>
          <p:cNvSpPr>
            <a:spLocks noGrp="1"/>
          </p:cNvSpPr>
          <p:nvPr>
            <p:ph type="title" hasCustomPrompt="1"/>
          </p:nvPr>
        </p:nvSpPr>
        <p:spPr>
          <a:xfrm>
            <a:off x="643080" y="1242877"/>
            <a:ext cx="7891200" cy="3234824"/>
          </a:xfrm>
          <a:prstGeom prst="rect">
            <a:avLst/>
          </a:prstGeom>
        </p:spPr>
        <p:txBody>
          <a:bodyPr anchor="b">
            <a:normAutofit/>
          </a:bodyPr>
          <a:lstStyle>
            <a:lvl1pPr>
              <a:lnSpc>
                <a:spcPct val="80000"/>
              </a:lnSpc>
              <a:defRPr sz="3600" cap="none" spc="-100" baseline="0">
                <a:solidFill>
                  <a:schemeClr val="bg1"/>
                </a:solidFill>
                <a:latin typeface="Kelson Sans" panose="02000500000000000000" pitchFamily="50" charset="0"/>
              </a:defRPr>
            </a:lvl1pPr>
          </a:lstStyle>
          <a:p>
            <a:r>
              <a:rPr lang="cs-CZ" dirty="0" err="1"/>
              <a:t>Your</a:t>
            </a:r>
            <a:r>
              <a:rPr lang="cs-CZ" dirty="0"/>
              <a:t> </a:t>
            </a:r>
            <a:r>
              <a:rPr lang="cs-CZ" dirty="0" err="1"/>
              <a:t>email@section.esn.org</a:t>
            </a:r>
            <a:endParaRPr lang="en-US" dirty="0"/>
          </a:p>
        </p:txBody>
      </p:sp>
      <p:sp>
        <p:nvSpPr>
          <p:cNvPr id="16" name="Subtitle 2"/>
          <p:cNvSpPr>
            <a:spLocks noGrp="1"/>
          </p:cNvSpPr>
          <p:nvPr>
            <p:ph type="subTitle" idx="1" hasCustomPrompt="1"/>
          </p:nvPr>
        </p:nvSpPr>
        <p:spPr>
          <a:xfrm>
            <a:off x="643080" y="4477702"/>
            <a:ext cx="7891200" cy="568711"/>
          </a:xfrm>
        </p:spPr>
        <p:txBody>
          <a:bodyPr anchor="t">
            <a:normAutofit/>
          </a:bodyPr>
          <a:lstStyle>
            <a:lvl1pPr marL="0" indent="0" algn="ctr">
              <a:buFont typeface="Arial" charset="0"/>
              <a:buNone/>
              <a:defRPr sz="3200" i="1" spc="-100" baseline="0">
                <a:solidFill>
                  <a:schemeClr val="bg1"/>
                </a:solidFill>
                <a:latin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Your position | ESN section/country</a:t>
            </a:r>
          </a:p>
        </p:txBody>
      </p:sp>
      <p:pic>
        <p:nvPicPr>
          <p:cNvPr id="17" name="Picture 1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07540" y="1242876"/>
            <a:ext cx="3863938" cy="1679973"/>
          </a:xfrm>
          <a:prstGeom prst="rect">
            <a:avLst/>
          </a:prstGeom>
        </p:spPr>
      </p:pic>
      <p:sp>
        <p:nvSpPr>
          <p:cNvPr id="18" name="Text Placeholder 10"/>
          <p:cNvSpPr>
            <a:spLocks noGrp="1"/>
          </p:cNvSpPr>
          <p:nvPr>
            <p:ph type="body" sz="quarter" idx="13" hasCustomPrompt="1"/>
          </p:nvPr>
        </p:nvSpPr>
        <p:spPr>
          <a:xfrm>
            <a:off x="626399" y="5698070"/>
            <a:ext cx="3962280" cy="509415"/>
          </a:xfrm>
          <a:prstGeom prst="rect">
            <a:avLst/>
          </a:prstGeom>
        </p:spPr>
        <p:txBody>
          <a:bodyPr anchor="t">
            <a:normAutofit/>
          </a:bodyPr>
          <a:lstStyle>
            <a:lvl1pPr marL="571500" indent="-571500" algn="ctr">
              <a:buSzPct val="125000"/>
              <a:buFontTx/>
              <a:buBlip>
                <a:blip r:embed="rId5"/>
              </a:buBlip>
              <a:defRPr sz="2400" b="1" i="0" cap="none" spc="-100" baseline="0">
                <a:solidFill>
                  <a:schemeClr val="bg1"/>
                </a:solidFill>
                <a:latin typeface="Lato" panose="020F0502020204030203" pitchFamily="34" charset="0"/>
              </a:defRPr>
            </a:lvl1pPr>
            <a:lvl2pPr marL="1028689" indent="-571500" algn="l">
              <a:buSzPct val="100000"/>
              <a:buFont typeface="Arial" charset="0"/>
              <a:buChar char="•"/>
              <a:defRPr sz="2400" cap="none" spc="-200" baseline="0">
                <a:solidFill>
                  <a:srgbClr val="00AEEF"/>
                </a:solidFill>
              </a:defRPr>
            </a:lvl2pPr>
            <a:lvl3pPr marL="1485877" indent="-571500" algn="l">
              <a:buSzPct val="100000"/>
              <a:buFont typeface="Arial" charset="0"/>
              <a:buChar char="•"/>
              <a:defRPr sz="1800" cap="none" spc="-100" baseline="0">
                <a:solidFill>
                  <a:srgbClr val="00AEEF"/>
                </a:solidFill>
              </a:defRPr>
            </a:lvl3pPr>
            <a:lvl4pPr marL="1943066" indent="-571500" algn="l">
              <a:buSzPct val="100000"/>
              <a:buFont typeface="Arial" charset="0"/>
              <a:buChar char="•"/>
              <a:defRPr sz="1400" cap="none" spc="-100" baseline="0">
                <a:solidFill>
                  <a:srgbClr val="00AEEF"/>
                </a:solidFill>
              </a:defRPr>
            </a:lvl4pPr>
            <a:lvl5pPr marL="2400254" indent="-571500" algn="l">
              <a:buSzPct val="100000"/>
              <a:buFont typeface="Arial" charset="0"/>
              <a:buChar char="•"/>
              <a:defRPr sz="1100" cap="none" spc="-100" baseline="0">
                <a:solidFill>
                  <a:srgbClr val="00AEEF"/>
                </a:solidFill>
              </a:defRPr>
            </a:lvl5pPr>
          </a:lstStyle>
          <a:p>
            <a:pPr lvl="0"/>
            <a:r>
              <a:rPr lang="cs-CZ" dirty="0"/>
              <a:t>Your</a:t>
            </a:r>
            <a:r>
              <a:rPr lang="en-US" dirty="0"/>
              <a:t> section’s</a:t>
            </a:r>
            <a:r>
              <a:rPr lang="cs-CZ" dirty="0"/>
              <a:t> Facebook</a:t>
            </a:r>
            <a:endParaRPr lang="en-US" dirty="0"/>
          </a:p>
        </p:txBody>
      </p:sp>
    </p:spTree>
    <p:extLst>
      <p:ext uri="{BB962C8B-B14F-4D97-AF65-F5344CB8AC3E}">
        <p14:creationId xmlns:p14="http://schemas.microsoft.com/office/powerpoint/2010/main" val="2668632015"/>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25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25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 calcmode="lin" valueType="num">
                                      <p:cBhvr additive="base">
                                        <p:cTn id="11" dur="2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2" dur="25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2" presetClass="entr" presetSubtype="4"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250" fill="hold"/>
                        <p:tgtEl>
                          <p:spTgt spid="13"/>
                        </p:tgtEl>
                        <p:attrNameLst>
                          <p:attrName>ppt_x</p:attrName>
                        </p:attrNameLst>
                      </p:cBhvr>
                      <p:tavLst>
                        <p:tav tm="0">
                          <p:val>
                            <p:strVal val="#ppt_x"/>
                          </p:val>
                        </p:tav>
                        <p:tav tm="100000">
                          <p:val>
                            <p:strVal val="#ppt_x"/>
                          </p:val>
                        </p:tav>
                      </p:tavLst>
                    </p:anim>
                    <p:anim calcmode="lin" valueType="num">
                      <p:cBhvr additive="base">
                        <p:cTn dur="250" fill="hold"/>
                        <p:tgtEl>
                          <p:spTgt spid="13"/>
                        </p:tgtEl>
                        <p:attrNameLst>
                          <p:attrName>ppt_y</p:attrName>
                        </p:attrNameLst>
                      </p:cBhvr>
                      <p:tavLst>
                        <p:tav tm="0">
                          <p:val>
                            <p:strVal val="1+#ppt_h/2"/>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250" fill="hold"/>
                        <p:tgtEl>
                          <p:spTgt spid="13"/>
                        </p:tgtEl>
                        <p:attrNameLst>
                          <p:attrName>ppt_x</p:attrName>
                        </p:attrNameLst>
                      </p:cBhvr>
                      <p:tavLst>
                        <p:tav tm="0">
                          <p:val>
                            <p:strVal val="0-#ppt_w/2"/>
                          </p:val>
                        </p:tav>
                        <p:tav tm="100000">
                          <p:val>
                            <p:strVal val="#ppt_x"/>
                          </p:val>
                        </p:tav>
                      </p:tavLst>
                    </p:anim>
                    <p:anim calcmode="lin" valueType="num">
                      <p:cBhvr additive="base">
                        <p:cTn dur="250" fill="hold"/>
                        <p:tgtEl>
                          <p:spTgt spid="13"/>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250" fill="hold"/>
                        <p:tgtEl>
                          <p:spTgt spid="13"/>
                        </p:tgtEl>
                        <p:attrNameLst>
                          <p:attrName>ppt_x</p:attrName>
                        </p:attrNameLst>
                      </p:cBhvr>
                      <p:tavLst>
                        <p:tav tm="0">
                          <p:val>
                            <p:strVal val="0-#ppt_w/2"/>
                          </p:val>
                        </p:tav>
                        <p:tav tm="100000">
                          <p:val>
                            <p:strVal val="#ppt_x"/>
                          </p:val>
                        </p:tav>
                      </p:tavLst>
                    </p:anim>
                    <p:anim calcmode="lin" valueType="num">
                      <p:cBhvr additive="base">
                        <p:cTn dur="250" fill="hold"/>
                        <p:tgtEl>
                          <p:spTgt spid="13"/>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250" fill="hold"/>
                        <p:tgtEl>
                          <p:spTgt spid="13"/>
                        </p:tgtEl>
                        <p:attrNameLst>
                          <p:attrName>ppt_x</p:attrName>
                        </p:attrNameLst>
                      </p:cBhvr>
                      <p:tavLst>
                        <p:tav tm="0">
                          <p:val>
                            <p:strVal val="0-#ppt_w/2"/>
                          </p:val>
                        </p:tav>
                        <p:tav tm="100000">
                          <p:val>
                            <p:strVal val="#ppt_x"/>
                          </p:val>
                        </p:tav>
                      </p:tavLst>
                    </p:anim>
                    <p:anim calcmode="lin" valueType="num">
                      <p:cBhvr additive="base">
                        <p:cTn dur="250" fill="hold"/>
                        <p:tgtEl>
                          <p:spTgt spid="13"/>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250" fill="hold"/>
                        <p:tgtEl>
                          <p:spTgt spid="13"/>
                        </p:tgtEl>
                        <p:attrNameLst>
                          <p:attrName>ppt_x</p:attrName>
                        </p:attrNameLst>
                      </p:cBhvr>
                      <p:tavLst>
                        <p:tav tm="0">
                          <p:val>
                            <p:strVal val="0-#ppt_w/2"/>
                          </p:val>
                        </p:tav>
                        <p:tav tm="100000">
                          <p:val>
                            <p:strVal val="#ppt_x"/>
                          </p:val>
                        </p:tav>
                      </p:tavLst>
                    </p:anim>
                    <p:anim calcmode="lin" valueType="num">
                      <p:cBhvr additive="base">
                        <p:cTn dur="250" fill="hold"/>
                        <p:tgtEl>
                          <p:spTgt spid="13"/>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250" fill="hold"/>
                        <p:tgtEl>
                          <p:spTgt spid="18"/>
                        </p:tgtEl>
                        <p:attrNameLst>
                          <p:attrName>ppt_x</p:attrName>
                        </p:attrNameLst>
                      </p:cBhvr>
                      <p:tavLst>
                        <p:tav tm="0">
                          <p:val>
                            <p:strVal val="#ppt_x"/>
                          </p:val>
                        </p:tav>
                        <p:tav tm="100000">
                          <p:val>
                            <p:strVal val="#ppt_x"/>
                          </p:val>
                        </p:tav>
                      </p:tavLst>
                    </p:anim>
                    <p:anim calcmode="lin" valueType="num">
                      <p:cBhvr additive="base">
                        <p:cTn dur="250" fill="hold"/>
                        <p:tgtEl>
                          <p:spTgt spid="18"/>
                        </p:tgtEl>
                        <p:attrNameLst>
                          <p:attrName>ppt_y</p:attrName>
                        </p:attrNameLst>
                      </p:cBhvr>
                      <p:tavLst>
                        <p:tav tm="0">
                          <p:val>
                            <p:strVal val="1+#ppt_h/2"/>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250" fill="hold"/>
                        <p:tgtEl>
                          <p:spTgt spid="18"/>
                        </p:tgtEl>
                        <p:attrNameLst>
                          <p:attrName>ppt_x</p:attrName>
                        </p:attrNameLst>
                      </p:cBhvr>
                      <p:tavLst>
                        <p:tav tm="0">
                          <p:val>
                            <p:strVal val="0-#ppt_w/2"/>
                          </p:val>
                        </p:tav>
                        <p:tav tm="100000">
                          <p:val>
                            <p:strVal val="#ppt_x"/>
                          </p:val>
                        </p:tav>
                      </p:tavLst>
                    </p:anim>
                    <p:anim calcmode="lin" valueType="num">
                      <p:cBhvr additive="base">
                        <p:cTn dur="250" fill="hold"/>
                        <p:tgtEl>
                          <p:spTgt spid="18"/>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250" fill="hold"/>
                        <p:tgtEl>
                          <p:spTgt spid="18"/>
                        </p:tgtEl>
                        <p:attrNameLst>
                          <p:attrName>ppt_x</p:attrName>
                        </p:attrNameLst>
                      </p:cBhvr>
                      <p:tavLst>
                        <p:tav tm="0">
                          <p:val>
                            <p:strVal val="0-#ppt_w/2"/>
                          </p:val>
                        </p:tav>
                        <p:tav tm="100000">
                          <p:val>
                            <p:strVal val="#ppt_x"/>
                          </p:val>
                        </p:tav>
                      </p:tavLst>
                    </p:anim>
                    <p:anim calcmode="lin" valueType="num">
                      <p:cBhvr additive="base">
                        <p:cTn dur="250" fill="hold"/>
                        <p:tgtEl>
                          <p:spTgt spid="18"/>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250" fill="hold"/>
                        <p:tgtEl>
                          <p:spTgt spid="18"/>
                        </p:tgtEl>
                        <p:attrNameLst>
                          <p:attrName>ppt_x</p:attrName>
                        </p:attrNameLst>
                      </p:cBhvr>
                      <p:tavLst>
                        <p:tav tm="0">
                          <p:val>
                            <p:strVal val="0-#ppt_w/2"/>
                          </p:val>
                        </p:tav>
                        <p:tav tm="100000">
                          <p:val>
                            <p:strVal val="#ppt_x"/>
                          </p:val>
                        </p:tav>
                      </p:tavLst>
                    </p:anim>
                    <p:anim calcmode="lin" valueType="num">
                      <p:cBhvr additive="base">
                        <p:cTn dur="250" fill="hold"/>
                        <p:tgtEl>
                          <p:spTgt spid="18"/>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250" fill="hold"/>
                        <p:tgtEl>
                          <p:spTgt spid="18"/>
                        </p:tgtEl>
                        <p:attrNameLst>
                          <p:attrName>ppt_x</p:attrName>
                        </p:attrNameLst>
                      </p:cBhvr>
                      <p:tavLst>
                        <p:tav tm="0">
                          <p:val>
                            <p:strVal val="0-#ppt_w/2"/>
                          </p:val>
                        </p:tav>
                        <p:tav tm="100000">
                          <p:val>
                            <p:strVal val="#ppt_x"/>
                          </p:val>
                        </p:tav>
                      </p:tavLst>
                    </p:anim>
                    <p:anim calcmode="lin" valueType="num">
                      <p:cBhvr additive="base">
                        <p:cTn dur="250" fill="hold"/>
                        <p:tgtEl>
                          <p:spTgt spid="1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1" y="0"/>
            <a:ext cx="9144001" cy="6858000"/>
          </a:xfrm>
          <a:prstGeom prst="rect">
            <a:avLst/>
          </a:prstGeom>
        </p:spPr>
      </p:pic>
    </p:spTree>
    <p:extLst>
      <p:ext uri="{BB962C8B-B14F-4D97-AF65-F5344CB8AC3E}">
        <p14:creationId xmlns:p14="http://schemas.microsoft.com/office/powerpoint/2010/main" val="1916863904"/>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icture Lef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9143999" cy="7060190"/>
          </a:xfrm>
          <a:prstGeom prst="rect">
            <a:avLst/>
          </a:prstGeom>
        </p:spPr>
      </p:pic>
      <p:pic>
        <p:nvPicPr>
          <p:cNvPr id="2" name="Picture 1"/>
          <p:cNvPicPr>
            <a:picLocks noChangeAspect="1"/>
          </p:cNvPicPr>
          <p:nvPr userDrawn="1"/>
        </p:nvPicPr>
        <p:blipFill rotWithShape="1">
          <a:blip r:embed="rId3" cstate="screen">
            <a:alphaModFix amt="5000"/>
            <a:extLst>
              <a:ext uri="{28A0092B-C50C-407E-A947-70E740481C1C}">
                <a14:useLocalDpi xmlns:a14="http://schemas.microsoft.com/office/drawing/2010/main"/>
              </a:ext>
            </a:extLst>
          </a:blip>
          <a:srcRect/>
          <a:stretch/>
        </p:blipFill>
        <p:spPr>
          <a:xfrm>
            <a:off x="0" y="-1"/>
            <a:ext cx="9144000" cy="6900531"/>
          </a:xfrm>
          <a:prstGeom prst="rect">
            <a:avLst/>
          </a:prstGeom>
        </p:spPr>
      </p:pic>
      <p:sp>
        <p:nvSpPr>
          <p:cNvPr id="4" name="Picture Placeholder 3"/>
          <p:cNvSpPr>
            <a:spLocks noGrp="1"/>
          </p:cNvSpPr>
          <p:nvPr>
            <p:ph type="pic" sz="quarter" idx="10"/>
          </p:nvPr>
        </p:nvSpPr>
        <p:spPr>
          <a:xfrm>
            <a:off x="0" y="0"/>
            <a:ext cx="4572000" cy="6900530"/>
          </a:xfrm>
        </p:spPr>
        <p:txBody>
          <a:bodyPr/>
          <a:lstStyle/>
          <a:p>
            <a:r>
              <a:rPr lang="en-US"/>
              <a:t>Click icon to add picture</a:t>
            </a:r>
            <a:endParaRPr lang="en-US" dirty="0"/>
          </a:p>
        </p:txBody>
      </p:sp>
      <p:sp>
        <p:nvSpPr>
          <p:cNvPr id="6" name="Title Placeholder 13"/>
          <p:cNvSpPr>
            <a:spLocks noGrp="1"/>
          </p:cNvSpPr>
          <p:nvPr>
            <p:ph type="title"/>
          </p:nvPr>
        </p:nvSpPr>
        <p:spPr>
          <a:xfrm>
            <a:off x="4811697" y="381264"/>
            <a:ext cx="3972302" cy="1188591"/>
          </a:xfrm>
          <a:prstGeom prst="rect">
            <a:avLst/>
          </a:prstGeom>
        </p:spPr>
        <p:txBody>
          <a:bodyPr vert="horz" lIns="91440" tIns="45720" rIns="91440" bIns="45720" rtlCol="0" anchor="ctr">
            <a:normAutofit/>
          </a:bodyPr>
          <a:lstStyle>
            <a:lvl1pPr algn="l">
              <a:defRPr cap="none" spc="-200" baseline="0">
                <a:solidFill>
                  <a:srgbClr val="00AEEF"/>
                </a:solidFill>
              </a:defRPr>
            </a:lvl1pPr>
          </a:lstStyle>
          <a:p>
            <a:r>
              <a:rPr lang="en-US"/>
              <a:t>Click to edit Master title style</a:t>
            </a:r>
            <a:endParaRPr lang="en-US" dirty="0"/>
          </a:p>
        </p:txBody>
      </p:sp>
      <p:sp>
        <p:nvSpPr>
          <p:cNvPr id="7" name="Text Placeholder 10"/>
          <p:cNvSpPr>
            <a:spLocks noGrp="1"/>
          </p:cNvSpPr>
          <p:nvPr>
            <p:ph type="body" sz="quarter" idx="11"/>
          </p:nvPr>
        </p:nvSpPr>
        <p:spPr>
          <a:xfrm>
            <a:off x="4811697" y="1569855"/>
            <a:ext cx="3972302" cy="4571409"/>
          </a:xfrm>
          <a:prstGeom prst="rect">
            <a:avLst/>
          </a:prstGeom>
        </p:spPr>
        <p:txBody>
          <a:bodyPr anchor="t">
            <a:normAutofit/>
          </a:bodyPr>
          <a:lstStyle>
            <a:lvl1pPr marL="571500" indent="-571500" algn="l">
              <a:buSzPct val="100000"/>
              <a:buFontTx/>
              <a:buBlip>
                <a:blip r:embed="rId4"/>
              </a:buBlip>
              <a:defRPr sz="3200" b="1" cap="none" spc="-100" baseline="0">
                <a:solidFill>
                  <a:srgbClr val="00AEEF"/>
                </a:solidFill>
                <a:latin typeface="Lato" panose="020F0502020204030203" pitchFamily="34" charset="0"/>
              </a:defRPr>
            </a:lvl1pPr>
            <a:lvl2pPr marL="1027113" indent="-449263" algn="l">
              <a:buSzPct val="100000"/>
              <a:buFont typeface="Arial" charset="0"/>
              <a:buChar char="•"/>
              <a:defRPr sz="2400" cap="none" spc="-100" baseline="0">
                <a:solidFill>
                  <a:srgbClr val="00AEEF"/>
                </a:solidFill>
                <a:latin typeface="Lato" panose="020F0502020204030203" pitchFamily="34" charset="0"/>
              </a:defRPr>
            </a:lvl2pPr>
            <a:lvl3pPr marL="1484313" indent="-449263" algn="l">
              <a:buSzPct val="100000"/>
              <a:buFont typeface="Arial" charset="0"/>
              <a:buChar char="•"/>
              <a:defRPr sz="1800" cap="none" spc="0" baseline="0">
                <a:solidFill>
                  <a:srgbClr val="00AEEF"/>
                </a:solidFill>
                <a:latin typeface="Lato" panose="020F0502020204030203" pitchFamily="34" charset="0"/>
              </a:defRPr>
            </a:lvl3pPr>
            <a:lvl4pPr marL="1941513" indent="-449263" algn="l">
              <a:buSzPct val="100000"/>
              <a:buFont typeface="Arial" charset="0"/>
              <a:buChar char="•"/>
              <a:defRPr sz="1400" cap="none" spc="0" baseline="0">
                <a:solidFill>
                  <a:srgbClr val="00AEEF"/>
                </a:solidFill>
                <a:latin typeface="Lato" panose="020F0502020204030203" pitchFamily="34" charset="0"/>
              </a:defRPr>
            </a:lvl4pPr>
            <a:lvl5pPr marL="2398713" indent="-449263" algn="l">
              <a:buSzPct val="100000"/>
              <a:buFont typeface="Arial" charset="0"/>
              <a:buChar char="•"/>
              <a:defRPr sz="1100" cap="none" spc="0" baseline="0">
                <a:solidFill>
                  <a:srgbClr val="00AEEF"/>
                </a:solidFill>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5"/>
          <a:stretch>
            <a:fillRect/>
          </a:stretch>
        </p:blipFill>
        <p:spPr>
          <a:xfrm>
            <a:off x="-79899" y="6776198"/>
            <a:ext cx="9286043" cy="283992"/>
          </a:xfrm>
          <a:prstGeom prst="rect">
            <a:avLst/>
          </a:prstGeom>
          <a:ln>
            <a:noFill/>
          </a:ln>
        </p:spPr>
      </p:pic>
    </p:spTree>
    <p:extLst>
      <p:ext uri="{BB962C8B-B14F-4D97-AF65-F5344CB8AC3E}">
        <p14:creationId xmlns:p14="http://schemas.microsoft.com/office/powerpoint/2010/main" val="246247255"/>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25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25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25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4" dur="25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25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20" dur="25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25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26" dur="25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25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32" dur="25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 presetClass="entr" presetSubtype="2" fill="hold" nodeType="click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250" fill="hold"/>
                        <p:tgtEl>
                          <p:spTgt spid="7"/>
                        </p:tgtEl>
                        <p:attrNameLst>
                          <p:attrName>ppt_x</p:attrName>
                        </p:attrNameLst>
                      </p:cBhvr>
                      <p:tavLst>
                        <p:tav tm="0">
                          <p:val>
                            <p:strVal val="1+#ppt_w/2"/>
                          </p:val>
                        </p:tav>
                        <p:tav tm="100000">
                          <p:val>
                            <p:strVal val="#ppt_x"/>
                          </p:val>
                        </p:tav>
                      </p:tavLst>
                    </p:anim>
                    <p:anim calcmode="lin" valueType="num">
                      <p:cBhvr additive="base">
                        <p:cTn dur="250" fill="hold"/>
                        <p:tgtEl>
                          <p:spTgt spid="7"/>
                        </p:tgtEl>
                        <p:attrNameLst>
                          <p:attrName>ppt_y</p:attrName>
                        </p:attrNameLst>
                      </p:cBhvr>
                      <p:tavLst>
                        <p:tav tm="0">
                          <p:val>
                            <p:strVal val="#ppt_y"/>
                          </p:val>
                        </p:tav>
                        <p:tav tm="100000">
                          <p:val>
                            <p:strVal val="#ppt_y"/>
                          </p:val>
                        </p:tav>
                      </p:tavLst>
                    </p:anim>
                  </p:childTnLst>
                </p:cTn>
              </p:par>
            </p:tnLst>
          </p:tmpl>
          <p:tmpl lvl="2">
            <p:tnLst>
              <p:par>
                <p:cTn presetID="2" presetClass="entr" presetSubtype="2" fill="hold" nodeType="click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250" fill="hold"/>
                        <p:tgtEl>
                          <p:spTgt spid="7"/>
                        </p:tgtEl>
                        <p:attrNameLst>
                          <p:attrName>ppt_x</p:attrName>
                        </p:attrNameLst>
                      </p:cBhvr>
                      <p:tavLst>
                        <p:tav tm="0">
                          <p:val>
                            <p:strVal val="1+#ppt_w/2"/>
                          </p:val>
                        </p:tav>
                        <p:tav tm="100000">
                          <p:val>
                            <p:strVal val="#ppt_x"/>
                          </p:val>
                        </p:tav>
                      </p:tavLst>
                    </p:anim>
                    <p:anim calcmode="lin" valueType="num">
                      <p:cBhvr additive="base">
                        <p:cTn dur="250" fill="hold"/>
                        <p:tgtEl>
                          <p:spTgt spid="7"/>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click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250" fill="hold"/>
                        <p:tgtEl>
                          <p:spTgt spid="7"/>
                        </p:tgtEl>
                        <p:attrNameLst>
                          <p:attrName>ppt_x</p:attrName>
                        </p:attrNameLst>
                      </p:cBhvr>
                      <p:tavLst>
                        <p:tav tm="0">
                          <p:val>
                            <p:strVal val="1+#ppt_w/2"/>
                          </p:val>
                        </p:tav>
                        <p:tav tm="100000">
                          <p:val>
                            <p:strVal val="#ppt_x"/>
                          </p:val>
                        </p:tav>
                      </p:tavLst>
                    </p:anim>
                    <p:anim calcmode="lin" valueType="num">
                      <p:cBhvr additive="base">
                        <p:cTn dur="250" fill="hold"/>
                        <p:tgtEl>
                          <p:spTgt spid="7"/>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click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250" fill="hold"/>
                        <p:tgtEl>
                          <p:spTgt spid="7"/>
                        </p:tgtEl>
                        <p:attrNameLst>
                          <p:attrName>ppt_x</p:attrName>
                        </p:attrNameLst>
                      </p:cBhvr>
                      <p:tavLst>
                        <p:tav tm="0">
                          <p:val>
                            <p:strVal val="1+#ppt_w/2"/>
                          </p:val>
                        </p:tav>
                        <p:tav tm="100000">
                          <p:val>
                            <p:strVal val="#ppt_x"/>
                          </p:val>
                        </p:tav>
                      </p:tavLst>
                    </p:anim>
                    <p:anim calcmode="lin" valueType="num">
                      <p:cBhvr additive="base">
                        <p:cTn dur="250" fill="hold"/>
                        <p:tgtEl>
                          <p:spTgt spid="7"/>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click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250" fill="hold"/>
                        <p:tgtEl>
                          <p:spTgt spid="7"/>
                        </p:tgtEl>
                        <p:attrNameLst>
                          <p:attrName>ppt_x</p:attrName>
                        </p:attrNameLst>
                      </p:cBhvr>
                      <p:tavLst>
                        <p:tav tm="0">
                          <p:val>
                            <p:strVal val="1+#ppt_w/2"/>
                          </p:val>
                        </p:tav>
                        <p:tav tm="100000">
                          <p:val>
                            <p:strVal val="#ppt_x"/>
                          </p:val>
                        </p:tav>
                      </p:tavLst>
                    </p:anim>
                    <p:anim calcmode="lin" valueType="num">
                      <p:cBhvr additive="base">
                        <p:cTn dur="25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9143999" cy="7060190"/>
          </a:xfrm>
          <a:prstGeom prst="rect">
            <a:avLst/>
          </a:prstGeom>
        </p:spPr>
      </p:pic>
      <p:pic>
        <p:nvPicPr>
          <p:cNvPr id="8" name="Picture 7"/>
          <p:cNvPicPr>
            <a:picLocks noChangeAspect="1"/>
          </p:cNvPicPr>
          <p:nvPr userDrawn="1"/>
        </p:nvPicPr>
        <p:blipFill>
          <a:blip r:embed="rId3"/>
          <a:stretch>
            <a:fillRect/>
          </a:stretch>
        </p:blipFill>
        <p:spPr>
          <a:xfrm>
            <a:off x="-79899" y="6776198"/>
            <a:ext cx="9286043" cy="283992"/>
          </a:xfrm>
          <a:prstGeom prst="rect">
            <a:avLst/>
          </a:prstGeom>
          <a:ln>
            <a:noFill/>
          </a:ln>
        </p:spPr>
      </p:pic>
      <p:pic>
        <p:nvPicPr>
          <p:cNvPr id="14" name="Pictur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07540" y="1242876"/>
            <a:ext cx="3863938" cy="1679972"/>
          </a:xfrm>
          <a:prstGeom prst="rect">
            <a:avLst/>
          </a:prstGeom>
        </p:spPr>
      </p:pic>
      <p:pic>
        <p:nvPicPr>
          <p:cNvPr id="12" name="Picture 11"/>
          <p:cNvPicPr>
            <a:picLocks noChangeAspect="1"/>
          </p:cNvPicPr>
          <p:nvPr userDrawn="1"/>
        </p:nvPicPr>
        <p:blipFill>
          <a:blip r:embed="rId3"/>
          <a:stretch>
            <a:fillRect/>
          </a:stretch>
        </p:blipFill>
        <p:spPr>
          <a:xfrm>
            <a:off x="-79899" y="6776198"/>
            <a:ext cx="9286043" cy="283992"/>
          </a:xfrm>
          <a:prstGeom prst="rect">
            <a:avLst/>
          </a:prstGeom>
          <a:ln>
            <a:noFill/>
          </a:ln>
        </p:spPr>
      </p:pic>
      <p:sp>
        <p:nvSpPr>
          <p:cNvPr id="9" name="Text Placeholder 10"/>
          <p:cNvSpPr>
            <a:spLocks noGrp="1"/>
          </p:cNvSpPr>
          <p:nvPr>
            <p:ph type="body" sz="quarter" idx="11" hasCustomPrompt="1"/>
          </p:nvPr>
        </p:nvSpPr>
        <p:spPr>
          <a:xfrm>
            <a:off x="4588680" y="5698071"/>
            <a:ext cx="3928920" cy="509415"/>
          </a:xfrm>
          <a:prstGeom prst="rect">
            <a:avLst/>
          </a:prstGeom>
        </p:spPr>
        <p:txBody>
          <a:bodyPr anchor="t">
            <a:normAutofit/>
          </a:bodyPr>
          <a:lstStyle>
            <a:lvl1pPr marL="571500" indent="-403225" algn="ctr">
              <a:buSzPct val="125000"/>
              <a:buFontTx/>
              <a:buBlip>
                <a:blip r:embed="rId5"/>
              </a:buBlip>
              <a:defRPr sz="2400" b="1" i="0" cap="none" spc="-100" baseline="0">
                <a:solidFill>
                  <a:srgbClr val="00AEEF"/>
                </a:solidFill>
                <a:latin typeface="Lato" panose="020F0502020204030203" pitchFamily="34" charset="0"/>
              </a:defRPr>
            </a:lvl1pPr>
            <a:lvl2pPr marL="1028689" indent="-571500" algn="l">
              <a:buSzPct val="100000"/>
              <a:buFont typeface="Arial" charset="0"/>
              <a:buChar char="•"/>
              <a:defRPr sz="2400" cap="none" spc="-200" baseline="0">
                <a:solidFill>
                  <a:srgbClr val="00AEEF"/>
                </a:solidFill>
              </a:defRPr>
            </a:lvl2pPr>
            <a:lvl3pPr marL="1485877" indent="-571500" algn="l">
              <a:buSzPct val="100000"/>
              <a:buFont typeface="Arial" charset="0"/>
              <a:buChar char="•"/>
              <a:defRPr sz="1800" cap="none" spc="-100" baseline="0">
                <a:solidFill>
                  <a:srgbClr val="00AEEF"/>
                </a:solidFill>
              </a:defRPr>
            </a:lvl3pPr>
            <a:lvl4pPr marL="1943066" indent="-571500" algn="l">
              <a:buSzPct val="100000"/>
              <a:buFont typeface="Arial" charset="0"/>
              <a:buChar char="•"/>
              <a:defRPr sz="1400" cap="none" spc="-100" baseline="0">
                <a:solidFill>
                  <a:srgbClr val="00AEEF"/>
                </a:solidFill>
              </a:defRPr>
            </a:lvl4pPr>
            <a:lvl5pPr marL="2400254" indent="-571500" algn="l">
              <a:buSzPct val="100000"/>
              <a:buFont typeface="Arial" charset="0"/>
              <a:buChar char="•"/>
              <a:defRPr sz="1100" cap="none" spc="-100" baseline="0">
                <a:solidFill>
                  <a:srgbClr val="00AEEF"/>
                </a:solidFill>
              </a:defRPr>
            </a:lvl5pPr>
          </a:lstStyle>
          <a:p>
            <a:pPr lvl="0"/>
            <a:r>
              <a:rPr lang="en-US" dirty="0"/>
              <a:t>@</a:t>
            </a:r>
            <a:r>
              <a:rPr lang="cs-CZ" dirty="0"/>
              <a:t>Your </a:t>
            </a:r>
            <a:r>
              <a:rPr lang="en-US" dirty="0"/>
              <a:t>Instagram</a:t>
            </a:r>
          </a:p>
        </p:txBody>
      </p:sp>
      <p:sp>
        <p:nvSpPr>
          <p:cNvPr id="11" name="Text Placeholder 10"/>
          <p:cNvSpPr>
            <a:spLocks noGrp="1"/>
          </p:cNvSpPr>
          <p:nvPr>
            <p:ph type="body" sz="quarter" idx="12" hasCustomPrompt="1"/>
          </p:nvPr>
        </p:nvSpPr>
        <p:spPr>
          <a:xfrm>
            <a:off x="643080" y="5698071"/>
            <a:ext cx="3928920" cy="509415"/>
          </a:xfrm>
          <a:prstGeom prst="rect">
            <a:avLst/>
          </a:prstGeom>
        </p:spPr>
        <p:txBody>
          <a:bodyPr anchor="t">
            <a:normAutofit/>
          </a:bodyPr>
          <a:lstStyle>
            <a:lvl1pPr marL="571500" indent="-341313" algn="ctr">
              <a:buSzPct val="125000"/>
              <a:buFontTx/>
              <a:buBlip>
                <a:blip r:embed="rId6"/>
              </a:buBlip>
              <a:defRPr sz="2400" b="1" i="0" cap="none" spc="-100" baseline="0">
                <a:solidFill>
                  <a:srgbClr val="00AEEF"/>
                </a:solidFill>
                <a:latin typeface="Lato" panose="020F0502020204030203" pitchFamily="34" charset="0"/>
              </a:defRPr>
            </a:lvl1pPr>
            <a:lvl2pPr marL="1028689" indent="-571500" algn="l">
              <a:buSzPct val="100000"/>
              <a:buFont typeface="Arial" charset="0"/>
              <a:buChar char="•"/>
              <a:defRPr sz="2400" cap="none" spc="-200" baseline="0">
                <a:solidFill>
                  <a:srgbClr val="00AEEF"/>
                </a:solidFill>
              </a:defRPr>
            </a:lvl2pPr>
            <a:lvl3pPr marL="1485877" indent="-571500" algn="l">
              <a:buSzPct val="100000"/>
              <a:buFont typeface="Arial" charset="0"/>
              <a:buChar char="•"/>
              <a:defRPr sz="1800" cap="none" spc="-100" baseline="0">
                <a:solidFill>
                  <a:srgbClr val="00AEEF"/>
                </a:solidFill>
              </a:defRPr>
            </a:lvl3pPr>
            <a:lvl4pPr marL="1943066" indent="-571500" algn="l">
              <a:buSzPct val="100000"/>
              <a:buFont typeface="Arial" charset="0"/>
              <a:buChar char="•"/>
              <a:defRPr sz="1400" cap="none" spc="-100" baseline="0">
                <a:solidFill>
                  <a:srgbClr val="00AEEF"/>
                </a:solidFill>
              </a:defRPr>
            </a:lvl4pPr>
            <a:lvl5pPr marL="2400254" indent="-571500" algn="l">
              <a:buSzPct val="100000"/>
              <a:buFont typeface="Arial" charset="0"/>
              <a:buChar char="•"/>
              <a:defRPr sz="1100" cap="none" spc="-100" baseline="0">
                <a:solidFill>
                  <a:srgbClr val="00AEEF"/>
                </a:solidFill>
              </a:defRPr>
            </a:lvl5pPr>
          </a:lstStyle>
          <a:p>
            <a:pPr lvl="0"/>
            <a:r>
              <a:rPr lang="en-US" dirty="0"/>
              <a:t>/</a:t>
            </a:r>
            <a:r>
              <a:rPr lang="cs-CZ" dirty="0"/>
              <a:t>Your Facebook</a:t>
            </a:r>
            <a:endParaRPr lang="en-US" dirty="0"/>
          </a:p>
        </p:txBody>
      </p:sp>
      <p:sp>
        <p:nvSpPr>
          <p:cNvPr id="16" name="Title 5"/>
          <p:cNvSpPr>
            <a:spLocks noGrp="1"/>
          </p:cNvSpPr>
          <p:nvPr>
            <p:ph type="title" hasCustomPrompt="1"/>
          </p:nvPr>
        </p:nvSpPr>
        <p:spPr>
          <a:xfrm>
            <a:off x="643080" y="1242877"/>
            <a:ext cx="7891200" cy="3234824"/>
          </a:xfrm>
          <a:prstGeom prst="rect">
            <a:avLst/>
          </a:prstGeom>
        </p:spPr>
        <p:txBody>
          <a:bodyPr anchor="b">
            <a:normAutofit/>
          </a:bodyPr>
          <a:lstStyle>
            <a:lvl1pPr>
              <a:lnSpc>
                <a:spcPct val="80000"/>
              </a:lnSpc>
              <a:defRPr sz="3600" cap="none" spc="-100" baseline="0">
                <a:solidFill>
                  <a:srgbClr val="00AEEF"/>
                </a:solidFill>
                <a:latin typeface="Kelson Sans" panose="02000500000000000000" pitchFamily="50" charset="0"/>
              </a:defRPr>
            </a:lvl1pPr>
          </a:lstStyle>
          <a:p>
            <a:r>
              <a:rPr lang="cs-CZ" dirty="0" err="1"/>
              <a:t>Your</a:t>
            </a:r>
            <a:r>
              <a:rPr lang="cs-CZ" dirty="0"/>
              <a:t> </a:t>
            </a:r>
            <a:r>
              <a:rPr lang="cs-CZ" dirty="0" err="1"/>
              <a:t>email@section.esn.org</a:t>
            </a:r>
            <a:endParaRPr lang="en-US" dirty="0"/>
          </a:p>
        </p:txBody>
      </p:sp>
      <p:sp>
        <p:nvSpPr>
          <p:cNvPr id="17" name="Subtitle 2"/>
          <p:cNvSpPr>
            <a:spLocks noGrp="1"/>
          </p:cNvSpPr>
          <p:nvPr>
            <p:ph type="subTitle" idx="1" hasCustomPrompt="1"/>
          </p:nvPr>
        </p:nvSpPr>
        <p:spPr>
          <a:xfrm>
            <a:off x="643080" y="4477702"/>
            <a:ext cx="7891200" cy="568711"/>
          </a:xfrm>
        </p:spPr>
        <p:txBody>
          <a:bodyPr anchor="t">
            <a:normAutofit/>
          </a:bodyPr>
          <a:lstStyle>
            <a:lvl1pPr marL="0" indent="0" algn="ctr">
              <a:buFont typeface="Arial" charset="0"/>
              <a:buNone/>
              <a:defRPr sz="3200" i="1" spc="-100" baseline="0">
                <a:solidFill>
                  <a:srgbClr val="00AEEF"/>
                </a:solidFill>
                <a:latin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Your position | ESN section/country</a:t>
            </a:r>
          </a:p>
        </p:txBody>
      </p:sp>
    </p:spTree>
    <p:extLst>
      <p:ext uri="{BB962C8B-B14F-4D97-AF65-F5344CB8AC3E}">
        <p14:creationId xmlns:p14="http://schemas.microsoft.com/office/powerpoint/2010/main" val="1597141723"/>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25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25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25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2" dur="25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 presetClass="entr" presetSubtype="4"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ppt_x"/>
                          </p:val>
                        </p:tav>
                        <p:tav tm="100000">
                          <p:val>
                            <p:strVal val="#ppt_x"/>
                          </p:val>
                        </p:tav>
                      </p:tavLst>
                    </p:anim>
                    <p:anim calcmode="lin" valueType="num">
                      <p:cBhvr additive="base">
                        <p:cTn dur="250" fill="hold"/>
                        <p:tgtEl>
                          <p:spTgt spid="9"/>
                        </p:tgtEl>
                        <p:attrNameLst>
                          <p:attrName>ppt_y</p:attrName>
                        </p:attrNameLst>
                      </p:cBhvr>
                      <p:tavLst>
                        <p:tav tm="0">
                          <p:val>
                            <p:strVal val="1+#ppt_h/2"/>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250" fill="hold"/>
                        <p:tgtEl>
                          <p:spTgt spid="9"/>
                        </p:tgtEl>
                        <p:attrNameLst>
                          <p:attrName>ppt_x</p:attrName>
                        </p:attrNameLst>
                      </p:cBhvr>
                      <p:tavLst>
                        <p:tav tm="0">
                          <p:val>
                            <p:strVal val="0-#ppt_w/2"/>
                          </p:val>
                        </p:tav>
                        <p:tav tm="100000">
                          <p:val>
                            <p:strVal val="#ppt_x"/>
                          </p:val>
                        </p:tav>
                      </p:tavLst>
                    </p:anim>
                    <p:anim calcmode="lin" valueType="num">
                      <p:cBhvr additive="base">
                        <p:cTn dur="250" fill="hold"/>
                        <p:tgtEl>
                          <p:spTgt spid="9"/>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ppt_x"/>
                          </p:val>
                        </p:tav>
                        <p:tav tm="100000">
                          <p:val>
                            <p:strVal val="#ppt_x"/>
                          </p:val>
                        </p:tav>
                      </p:tavLst>
                    </p:anim>
                    <p:anim calcmode="lin" valueType="num">
                      <p:cBhvr additive="base">
                        <p:cTn dur="250" fill="hold"/>
                        <p:tgtEl>
                          <p:spTgt spid="11"/>
                        </p:tgtEl>
                        <p:attrNameLst>
                          <p:attrName>ppt_y</p:attrName>
                        </p:attrNameLst>
                      </p:cBhvr>
                      <p:tavLst>
                        <p:tav tm="0">
                          <p:val>
                            <p:strVal val="1+#ppt_h/2"/>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250" fill="hold"/>
                        <p:tgtEl>
                          <p:spTgt spid="11"/>
                        </p:tgtEl>
                        <p:attrNameLst>
                          <p:attrName>ppt_x</p:attrName>
                        </p:attrNameLst>
                      </p:cBhvr>
                      <p:tavLst>
                        <p:tav tm="0">
                          <p:val>
                            <p:strVal val="0-#ppt_w/2"/>
                          </p:val>
                        </p:tav>
                        <p:tav tm="100000">
                          <p:val>
                            <p:strVal val="#ppt_x"/>
                          </p:val>
                        </p:tav>
                      </p:tavLst>
                    </p:anim>
                    <p:anim calcmode="lin" valueType="num">
                      <p:cBhvr additive="base">
                        <p:cTn dur="250" fill="hold"/>
                        <p:tgtEl>
                          <p:spTgt spid="1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9143999" cy="7060190"/>
          </a:xfrm>
          <a:prstGeom prst="rect">
            <a:avLst/>
          </a:prstGeom>
        </p:spPr>
      </p:pic>
      <p:pic>
        <p:nvPicPr>
          <p:cNvPr id="6" name="Picture 5"/>
          <p:cNvPicPr>
            <a:picLocks noChangeAspect="1"/>
          </p:cNvPicPr>
          <p:nvPr userDrawn="1"/>
        </p:nvPicPr>
        <p:blipFill>
          <a:blip r:embed="rId3"/>
          <a:stretch>
            <a:fillRect/>
          </a:stretch>
        </p:blipFill>
        <p:spPr>
          <a:xfrm>
            <a:off x="-79899" y="6776198"/>
            <a:ext cx="9286043" cy="283992"/>
          </a:xfrm>
          <a:prstGeom prst="rect">
            <a:avLst/>
          </a:prstGeom>
          <a:ln>
            <a:noFill/>
          </a:ln>
        </p:spPr>
      </p:pic>
    </p:spTree>
    <p:extLst>
      <p:ext uri="{BB962C8B-B14F-4D97-AF65-F5344CB8AC3E}">
        <p14:creationId xmlns:p14="http://schemas.microsoft.com/office/powerpoint/2010/main" val="946242461"/>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emf"/><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0.emf"/><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12.tiff"/><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2.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3.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3.emf"/><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10.emf"/><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17.jpeg"/><Relationship Id="rId5" Type="http://schemas.openxmlformats.org/officeDocument/2006/relationships/slideLayout" Target="../slideLayouts/slideLayout33.xml"/><Relationship Id="rId10" Type="http://schemas.openxmlformats.org/officeDocument/2006/relationships/theme" Target="../theme/theme3.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0.emf"/><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image" Target="../media/image13.emf"/><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18.tiff"/><Relationship Id="rId5" Type="http://schemas.openxmlformats.org/officeDocument/2006/relationships/slideLayout" Target="../slideLayouts/slideLayout42.xml"/><Relationship Id="rId10" Type="http://schemas.openxmlformats.org/officeDocument/2006/relationships/theme" Target="../theme/theme4.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0.emf"/><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image" Target="../media/image13.emf"/><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19.tiff"/><Relationship Id="rId5" Type="http://schemas.openxmlformats.org/officeDocument/2006/relationships/slideLayout" Target="../slideLayouts/slideLayout51.xml"/><Relationship Id="rId10" Type="http://schemas.openxmlformats.org/officeDocument/2006/relationships/theme" Target="../theme/theme5.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0.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image" Target="../media/image13.emf"/><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image" Target="../media/image20.jpeg"/><Relationship Id="rId5" Type="http://schemas.openxmlformats.org/officeDocument/2006/relationships/slideLayout" Target="../slideLayouts/slideLayout60.xml"/><Relationship Id="rId10" Type="http://schemas.openxmlformats.org/officeDocument/2006/relationships/theme" Target="../theme/theme6.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0" cstate="screen">
            <a:alphaModFix amt="8000"/>
            <a:extLst>
              <a:ext uri="{28A0092B-C50C-407E-A947-70E740481C1C}">
                <a14:useLocalDpi xmlns:a14="http://schemas.microsoft.com/office/drawing/2010/main"/>
              </a:ext>
            </a:extLst>
          </a:blip>
          <a:srcRect/>
          <a:stretch/>
        </p:blipFill>
        <p:spPr>
          <a:xfrm>
            <a:off x="0" y="0"/>
            <a:ext cx="9143999" cy="7060190"/>
          </a:xfrm>
          <a:prstGeom prst="rect">
            <a:avLst/>
          </a:prstGeom>
        </p:spPr>
      </p:pic>
      <p:sp>
        <p:nvSpPr>
          <p:cNvPr id="15" name="Text Placeholder 14"/>
          <p:cNvSpPr>
            <a:spLocks noGrp="1"/>
          </p:cNvSpPr>
          <p:nvPr>
            <p:ph type="body" idx="1"/>
          </p:nvPr>
        </p:nvSpPr>
        <p:spPr>
          <a:xfrm>
            <a:off x="628650" y="1825625"/>
            <a:ext cx="7886700" cy="4351338"/>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p:cNvPicPr>
            <a:picLocks noChangeAspect="1"/>
          </p:cNvPicPr>
          <p:nvPr/>
        </p:nvPicPr>
        <p:blipFill>
          <a:blip r:embed="rId21"/>
          <a:stretch>
            <a:fillRect/>
          </a:stretch>
        </p:blipFill>
        <p:spPr>
          <a:xfrm>
            <a:off x="-79899" y="6776198"/>
            <a:ext cx="9286043" cy="283992"/>
          </a:xfrm>
          <a:prstGeom prst="rect">
            <a:avLst/>
          </a:prstGeom>
          <a:ln>
            <a:noFill/>
          </a:ln>
        </p:spPr>
      </p:pic>
      <p:pic>
        <p:nvPicPr>
          <p:cNvPr id="5" name="Picture 4"/>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884000" y="0"/>
            <a:ext cx="1260000" cy="1260000"/>
          </a:xfrm>
          <a:prstGeom prst="rect">
            <a:avLst/>
          </a:prstGeom>
        </p:spPr>
      </p:pic>
      <p:sp>
        <p:nvSpPr>
          <p:cNvPr id="11" name="Title Placeholder 10"/>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13" name="Picture 12"/>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80000" y="180000"/>
            <a:ext cx="1656001" cy="720000"/>
          </a:xfrm>
          <a:prstGeom prst="rect">
            <a:avLst/>
          </a:prstGeom>
        </p:spPr>
      </p:pic>
      <p:sp>
        <p:nvSpPr>
          <p:cNvPr id="12" name="TextBox 11"/>
          <p:cNvSpPr txBox="1"/>
          <p:nvPr userDrawn="1"/>
        </p:nvSpPr>
        <p:spPr>
          <a:xfrm>
            <a:off x="3706427" y="6406865"/>
            <a:ext cx="1731146" cy="369332"/>
          </a:xfrm>
          <a:prstGeom prst="rect">
            <a:avLst/>
          </a:prstGeom>
          <a:noFill/>
        </p:spPr>
        <p:txBody>
          <a:bodyPr wrap="square" rtlCol="0">
            <a:spAutoFit/>
          </a:bodyPr>
          <a:lstStyle/>
          <a:p>
            <a:pPr algn="ctr"/>
            <a:r>
              <a:rPr lang="en-US" sz="1800" dirty="0">
                <a:solidFill>
                  <a:srgbClr val="00AEEF"/>
                </a:solidFill>
                <a:latin typeface="Kelson Sans" panose="02000500000000000000" pitchFamily="50" charset="0"/>
              </a:rPr>
              <a:t>www.esn.org</a:t>
            </a:r>
            <a:endParaRPr lang="en-GB" sz="1800" dirty="0">
              <a:solidFill>
                <a:srgbClr val="00AEEF"/>
              </a:solidFill>
              <a:latin typeface="Kelson Sans" panose="02000500000000000000" pitchFamily="50" charset="0"/>
            </a:endParaRPr>
          </a:p>
        </p:txBody>
      </p:sp>
    </p:spTree>
    <p:extLst>
      <p:ext uri="{BB962C8B-B14F-4D97-AF65-F5344CB8AC3E}">
        <p14:creationId xmlns:p14="http://schemas.microsoft.com/office/powerpoint/2010/main" val="38828199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709" r:id="rId3"/>
    <p:sldLayoutId id="2147483740" r:id="rId4"/>
    <p:sldLayoutId id="2147483739" r:id="rId5"/>
    <p:sldLayoutId id="2147483716" r:id="rId6"/>
    <p:sldLayoutId id="2147483717" r:id="rId7"/>
    <p:sldLayoutId id="2147483733" r:id="rId8"/>
    <p:sldLayoutId id="2147483683"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Lst>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xStyles>
    <p:titleStyle>
      <a:lvl1pPr algn="ctr" defTabSz="914377" rtl="0" eaLnBrk="1" latinLnBrk="0" hangingPunct="1">
        <a:lnSpc>
          <a:spcPct val="90000"/>
        </a:lnSpc>
        <a:spcBef>
          <a:spcPct val="0"/>
        </a:spcBef>
        <a:buNone/>
        <a:defRPr sz="4400" b="1" i="0" kern="1200" cap="all" baseline="0">
          <a:solidFill>
            <a:srgbClr val="00AEEF"/>
          </a:solidFill>
          <a:latin typeface="Kelson Sans" panose="02000500000000000000" pitchFamily="50" charset="0"/>
          <a:ea typeface="+mj-ea"/>
          <a:cs typeface="+mj-cs"/>
        </a:defRPr>
      </a:lvl1pPr>
    </p:titleStyle>
    <p:bodyStyle>
      <a:lvl1pPr marL="0" indent="0" algn="ctr" defTabSz="914377" rtl="0" eaLnBrk="1" latinLnBrk="0" hangingPunct="1">
        <a:lnSpc>
          <a:spcPct val="90000"/>
        </a:lnSpc>
        <a:spcBef>
          <a:spcPts val="1000"/>
        </a:spcBef>
        <a:buSzPct val="150000"/>
        <a:buFont typeface="Arial" panose="020B0604020202020204" pitchFamily="34" charset="0"/>
        <a:buNone/>
        <a:defRPr sz="4400" b="0" kern="1200" cap="none" baseline="0">
          <a:solidFill>
            <a:srgbClr val="00AEEF"/>
          </a:solidFill>
          <a:latin typeface="Kelson Sans" panose="02000500000000000000" pitchFamily="50" charset="0"/>
          <a:ea typeface="+mn-ea"/>
          <a:cs typeface="+mn-cs"/>
        </a:defRPr>
      </a:lvl1pPr>
      <a:lvl2pPr marL="457189" indent="0" algn="ctr" defTabSz="914377" rtl="0" eaLnBrk="1" latinLnBrk="0" hangingPunct="1">
        <a:lnSpc>
          <a:spcPct val="90000"/>
        </a:lnSpc>
        <a:spcBef>
          <a:spcPts val="500"/>
        </a:spcBef>
        <a:buSzPct val="150000"/>
        <a:buFont typeface="Arial" panose="020B0604020202020204" pitchFamily="34" charset="0"/>
        <a:buNone/>
        <a:defRPr sz="4400" b="0" kern="1200" cap="all" baseline="0">
          <a:solidFill>
            <a:srgbClr val="00AEEF"/>
          </a:solidFill>
          <a:latin typeface="Kelson Sans" panose="02000500000000000000" pitchFamily="50" charset="0"/>
          <a:ea typeface="+mn-ea"/>
          <a:cs typeface="+mn-cs"/>
        </a:defRPr>
      </a:lvl2pPr>
      <a:lvl3pPr marL="914377" indent="0" algn="ctr" defTabSz="914377" rtl="0" eaLnBrk="1" latinLnBrk="0" hangingPunct="1">
        <a:lnSpc>
          <a:spcPct val="90000"/>
        </a:lnSpc>
        <a:spcBef>
          <a:spcPts val="500"/>
        </a:spcBef>
        <a:buSzPct val="150000"/>
        <a:buFont typeface="Arial" panose="020B0604020202020204" pitchFamily="34" charset="0"/>
        <a:buNone/>
        <a:defRPr sz="4400" b="0" kern="1200" cap="all" baseline="0">
          <a:solidFill>
            <a:srgbClr val="00AEEF"/>
          </a:solidFill>
          <a:latin typeface="Kelson Sans" panose="02000500000000000000" pitchFamily="50" charset="0"/>
          <a:ea typeface="+mn-ea"/>
          <a:cs typeface="+mn-cs"/>
        </a:defRPr>
      </a:lvl3pPr>
      <a:lvl4pPr marL="1371566" indent="0" algn="ctr" defTabSz="914377" rtl="0" eaLnBrk="1" latinLnBrk="0" hangingPunct="1">
        <a:lnSpc>
          <a:spcPct val="90000"/>
        </a:lnSpc>
        <a:spcBef>
          <a:spcPts val="500"/>
        </a:spcBef>
        <a:buSzPct val="150000"/>
        <a:buFont typeface="Arial" panose="020B0604020202020204" pitchFamily="34" charset="0"/>
        <a:buNone/>
        <a:defRPr sz="4400" b="0" kern="1200" cap="all" baseline="0">
          <a:solidFill>
            <a:srgbClr val="00AEEF"/>
          </a:solidFill>
          <a:latin typeface="Kelson Sans" panose="02000500000000000000" pitchFamily="50" charset="0"/>
          <a:ea typeface="+mn-ea"/>
          <a:cs typeface="+mn-cs"/>
        </a:defRPr>
      </a:lvl4pPr>
      <a:lvl5pPr marL="1828754" indent="0" algn="ctr" defTabSz="914377" rtl="0" eaLnBrk="1" latinLnBrk="0" hangingPunct="1">
        <a:lnSpc>
          <a:spcPct val="90000"/>
        </a:lnSpc>
        <a:spcBef>
          <a:spcPts val="500"/>
        </a:spcBef>
        <a:buSzPct val="150000"/>
        <a:buFont typeface="Arial" panose="020B0604020202020204" pitchFamily="34" charset="0"/>
        <a:buNone/>
        <a:defRPr sz="4400" b="0" kern="1200" cap="all" baseline="0">
          <a:solidFill>
            <a:srgbClr val="00AEEF"/>
          </a:solidFill>
          <a:latin typeface="Kelson Sans" panose="02000500000000000000" pitchFamily="50"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AEEF"/>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12" cstate="screen">
            <a:alphaModFix amt="5000"/>
            <a:extLst>
              <a:ext uri="{28A0092B-C50C-407E-A947-70E740481C1C}">
                <a14:useLocalDpi xmlns:a14="http://schemas.microsoft.com/office/drawing/2010/main"/>
              </a:ext>
            </a:extLst>
          </a:blip>
          <a:srcRect/>
          <a:stretch/>
        </p:blipFill>
        <p:spPr>
          <a:xfrm>
            <a:off x="-1" y="0"/>
            <a:ext cx="9148113" cy="6858000"/>
          </a:xfrm>
          <a:prstGeom prst="rect">
            <a:avLst/>
          </a:prstGeom>
        </p:spPr>
      </p:pic>
      <p:sp>
        <p:nvSpPr>
          <p:cNvPr id="14" name="Title Placeholder 13"/>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5" name="Text Placeholder 14"/>
          <p:cNvSpPr>
            <a:spLocks noGrp="1"/>
          </p:cNvSpPr>
          <p:nvPr>
            <p:ph type="body" idx="1"/>
          </p:nvPr>
        </p:nvSpPr>
        <p:spPr>
          <a:xfrm>
            <a:off x="628650" y="1825625"/>
            <a:ext cx="7886700" cy="4351338"/>
          </a:xfrm>
          <a:prstGeom prst="rect">
            <a:avLst/>
          </a:prstGeom>
          <a:noFill/>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882587" y="-2261"/>
            <a:ext cx="1265526" cy="1260000"/>
          </a:xfrm>
          <a:prstGeom prst="rect">
            <a:avLst/>
          </a:prstGeom>
        </p:spPr>
      </p:pic>
      <p:pic>
        <p:nvPicPr>
          <p:cNvPr id="2" name="Picture 1"/>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80000" y="180000"/>
            <a:ext cx="1656000" cy="720000"/>
          </a:xfrm>
          <a:prstGeom prst="rect">
            <a:avLst/>
          </a:prstGeom>
        </p:spPr>
      </p:pic>
      <p:sp>
        <p:nvSpPr>
          <p:cNvPr id="11" name="TextBox 10"/>
          <p:cNvSpPr txBox="1"/>
          <p:nvPr userDrawn="1"/>
        </p:nvSpPr>
        <p:spPr>
          <a:xfrm>
            <a:off x="3706427" y="6406865"/>
            <a:ext cx="1731146" cy="369332"/>
          </a:xfrm>
          <a:prstGeom prst="rect">
            <a:avLst/>
          </a:prstGeom>
          <a:noFill/>
        </p:spPr>
        <p:txBody>
          <a:bodyPr wrap="square" rtlCol="0">
            <a:spAutoFit/>
          </a:bodyPr>
          <a:lstStyle/>
          <a:p>
            <a:pPr algn="ctr"/>
            <a:r>
              <a:rPr lang="en-US" sz="1800" dirty="0">
                <a:solidFill>
                  <a:schemeClr val="bg1"/>
                </a:solidFill>
                <a:latin typeface="Kelson Sans" panose="02000500000000000000" pitchFamily="50" charset="0"/>
              </a:rPr>
              <a:t>www.esn.org</a:t>
            </a:r>
            <a:endParaRPr lang="en-GB" sz="1800" dirty="0">
              <a:solidFill>
                <a:schemeClr val="bg1"/>
              </a:solidFill>
              <a:latin typeface="Kelson Sans" panose="02000500000000000000" pitchFamily="50" charset="0"/>
            </a:endParaRPr>
          </a:p>
        </p:txBody>
      </p:sp>
    </p:spTree>
    <p:extLst>
      <p:ext uri="{BB962C8B-B14F-4D97-AF65-F5344CB8AC3E}">
        <p14:creationId xmlns:p14="http://schemas.microsoft.com/office/powerpoint/2010/main" val="113117622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708" r:id="rId3"/>
    <p:sldLayoutId id="2147483747" r:id="rId4"/>
    <p:sldLayoutId id="2147483746" r:id="rId5"/>
    <p:sldLayoutId id="2147483719" r:id="rId6"/>
    <p:sldLayoutId id="2147483720" r:id="rId7"/>
    <p:sldLayoutId id="2147483734" r:id="rId8"/>
    <p:sldLayoutId id="2147483691" r:id="rId9"/>
    <p:sldLayoutId id="2147483784" r:id="rId10"/>
  </p:sldLayoutIdLst>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xStyles>
    <p:titleStyle>
      <a:lvl1pPr algn="ctr" defTabSz="914377" rtl="0" eaLnBrk="1" latinLnBrk="0" hangingPunct="1">
        <a:lnSpc>
          <a:spcPct val="90000"/>
        </a:lnSpc>
        <a:spcBef>
          <a:spcPct val="0"/>
        </a:spcBef>
        <a:buNone/>
        <a:defRPr sz="4400" b="1" i="0" kern="1200" cap="all" baseline="0">
          <a:solidFill>
            <a:schemeClr val="bg1"/>
          </a:solidFill>
          <a:latin typeface="Kelson Sans" panose="02000500000000000000" pitchFamily="50" charset="0"/>
          <a:ea typeface="+mj-ea"/>
          <a:cs typeface="+mj-cs"/>
        </a:defRPr>
      </a:lvl1pPr>
    </p:titleStyle>
    <p:bodyStyle>
      <a:lvl1pPr marL="0" indent="0" algn="ctr" defTabSz="914377" rtl="0" eaLnBrk="1" latinLnBrk="0" hangingPunct="1">
        <a:lnSpc>
          <a:spcPct val="90000"/>
        </a:lnSpc>
        <a:spcBef>
          <a:spcPts val="1000"/>
        </a:spcBef>
        <a:buSzPct val="150000"/>
        <a:buFont typeface="Arial" panose="020B0604020202020204" pitchFamily="34" charset="0"/>
        <a:buNone/>
        <a:defRPr sz="4400" b="0" kern="1200" cap="none" baseline="0">
          <a:solidFill>
            <a:schemeClr val="bg1"/>
          </a:solidFill>
          <a:latin typeface="Kelson Sans" panose="02000500000000000000" pitchFamily="50" charset="0"/>
          <a:ea typeface="+mn-ea"/>
          <a:cs typeface="+mn-cs"/>
        </a:defRPr>
      </a:lvl1pPr>
      <a:lvl2pPr marL="457189" indent="0" algn="ctr" defTabSz="914377" rtl="0" eaLnBrk="1" latinLnBrk="0" hangingPunct="1">
        <a:lnSpc>
          <a:spcPct val="90000"/>
        </a:lnSpc>
        <a:spcBef>
          <a:spcPts val="500"/>
        </a:spcBef>
        <a:buSzPct val="150000"/>
        <a:buFont typeface="Arial" panose="020B0604020202020204" pitchFamily="34" charset="0"/>
        <a:buNone/>
        <a:defRPr sz="4400" b="0" kern="1200" cap="all" baseline="0">
          <a:solidFill>
            <a:schemeClr val="bg1"/>
          </a:solidFill>
          <a:latin typeface="Kelson Sans" panose="02000500000000000000" pitchFamily="50" charset="0"/>
          <a:ea typeface="+mn-ea"/>
          <a:cs typeface="+mn-cs"/>
        </a:defRPr>
      </a:lvl2pPr>
      <a:lvl3pPr marL="914377" indent="0" algn="ctr" defTabSz="914377" rtl="0" eaLnBrk="1" latinLnBrk="0" hangingPunct="1">
        <a:lnSpc>
          <a:spcPct val="90000"/>
        </a:lnSpc>
        <a:spcBef>
          <a:spcPts val="500"/>
        </a:spcBef>
        <a:buSzPct val="150000"/>
        <a:buFont typeface="Arial" panose="020B0604020202020204" pitchFamily="34" charset="0"/>
        <a:buNone/>
        <a:defRPr sz="4400" b="0" kern="1200" cap="all" baseline="0">
          <a:solidFill>
            <a:schemeClr val="bg1"/>
          </a:solidFill>
          <a:latin typeface="Kelson Sans" panose="02000500000000000000" pitchFamily="50" charset="0"/>
          <a:ea typeface="+mn-ea"/>
          <a:cs typeface="+mn-cs"/>
        </a:defRPr>
      </a:lvl3pPr>
      <a:lvl4pPr marL="1371566" indent="0" algn="ctr" defTabSz="914377" rtl="0" eaLnBrk="1" latinLnBrk="0" hangingPunct="1">
        <a:lnSpc>
          <a:spcPct val="90000"/>
        </a:lnSpc>
        <a:spcBef>
          <a:spcPts val="500"/>
        </a:spcBef>
        <a:buSzPct val="150000"/>
        <a:buFont typeface="Arial" panose="020B0604020202020204" pitchFamily="34" charset="0"/>
        <a:buNone/>
        <a:defRPr sz="4400" b="0" kern="1200" cap="all" baseline="0">
          <a:solidFill>
            <a:schemeClr val="bg1"/>
          </a:solidFill>
          <a:latin typeface="Kelson Sans" panose="02000500000000000000" pitchFamily="50" charset="0"/>
          <a:ea typeface="+mn-ea"/>
          <a:cs typeface="+mn-cs"/>
        </a:defRPr>
      </a:lvl4pPr>
      <a:lvl5pPr marL="1828754" indent="0" algn="ctr" defTabSz="914377" rtl="0" eaLnBrk="1" latinLnBrk="0" hangingPunct="1">
        <a:lnSpc>
          <a:spcPct val="90000"/>
        </a:lnSpc>
        <a:spcBef>
          <a:spcPts val="500"/>
        </a:spcBef>
        <a:buSzPct val="150000"/>
        <a:buFont typeface="Arial" panose="020B0604020202020204" pitchFamily="34" charset="0"/>
        <a:buNone/>
        <a:defRPr sz="4400" b="0" kern="1200" cap="all" baseline="0">
          <a:solidFill>
            <a:schemeClr val="bg1"/>
          </a:solidFill>
          <a:latin typeface="Kelson Sans" panose="02000500000000000000" pitchFamily="50"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7AC143"/>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1" cstate="screen">
            <a:alphaModFix amt="5000"/>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14" name="Title Placeholder 13"/>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5" name="Text Placeholder 14"/>
          <p:cNvSpPr>
            <a:spLocks noGrp="1"/>
          </p:cNvSpPr>
          <p:nvPr>
            <p:ph type="body" idx="1"/>
          </p:nvPr>
        </p:nvSpPr>
        <p:spPr>
          <a:xfrm>
            <a:off x="628650" y="1825625"/>
            <a:ext cx="7886700" cy="4351338"/>
          </a:xfrm>
          <a:prstGeom prst="rect">
            <a:avLst/>
          </a:prstGeom>
          <a:noFill/>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885350" y="-1"/>
            <a:ext cx="1260000" cy="1260000"/>
          </a:xfrm>
          <a:prstGeom prst="rect">
            <a:avLst/>
          </a:prstGeom>
        </p:spPr>
      </p:pic>
      <p:pic>
        <p:nvPicPr>
          <p:cNvPr id="9" name="Picture 8"/>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80000" y="180000"/>
            <a:ext cx="1656000" cy="720000"/>
          </a:xfrm>
          <a:prstGeom prst="rect">
            <a:avLst/>
          </a:prstGeom>
        </p:spPr>
      </p:pic>
      <p:sp>
        <p:nvSpPr>
          <p:cNvPr id="12" name="TextBox 11"/>
          <p:cNvSpPr txBox="1"/>
          <p:nvPr userDrawn="1"/>
        </p:nvSpPr>
        <p:spPr>
          <a:xfrm>
            <a:off x="3706427" y="6406865"/>
            <a:ext cx="1731146" cy="369332"/>
          </a:xfrm>
          <a:prstGeom prst="rect">
            <a:avLst/>
          </a:prstGeom>
          <a:noFill/>
        </p:spPr>
        <p:txBody>
          <a:bodyPr wrap="square" rtlCol="0">
            <a:spAutoFit/>
          </a:bodyPr>
          <a:lstStyle/>
          <a:p>
            <a:pPr algn="ctr"/>
            <a:r>
              <a:rPr lang="en-US" sz="1800" dirty="0">
                <a:solidFill>
                  <a:schemeClr val="bg1"/>
                </a:solidFill>
                <a:latin typeface="Kelson Sans" panose="02000500000000000000" pitchFamily="50" charset="0"/>
              </a:rPr>
              <a:t>www.esn.org</a:t>
            </a:r>
            <a:endParaRPr lang="en-GB" sz="1800" dirty="0">
              <a:solidFill>
                <a:schemeClr val="bg1"/>
              </a:solidFill>
              <a:latin typeface="Kelson Sans" panose="02000500000000000000" pitchFamily="50" charset="0"/>
            </a:endParaRPr>
          </a:p>
        </p:txBody>
      </p:sp>
    </p:spTree>
    <p:extLst>
      <p:ext uri="{BB962C8B-B14F-4D97-AF65-F5344CB8AC3E}">
        <p14:creationId xmlns:p14="http://schemas.microsoft.com/office/powerpoint/2010/main" val="204704387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Lst>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xStyles>
    <p:titleStyle>
      <a:lvl1pPr algn="ctr" defTabSz="914377" rtl="0" eaLnBrk="1" latinLnBrk="0" hangingPunct="1">
        <a:lnSpc>
          <a:spcPct val="90000"/>
        </a:lnSpc>
        <a:spcBef>
          <a:spcPct val="0"/>
        </a:spcBef>
        <a:buNone/>
        <a:defRPr sz="4400" b="1" i="0" kern="1200" cap="all" baseline="0">
          <a:solidFill>
            <a:schemeClr val="bg1"/>
          </a:solidFill>
          <a:latin typeface="Kelson Sans" panose="02000500000000000000" pitchFamily="50" charset="0"/>
          <a:ea typeface="+mj-ea"/>
          <a:cs typeface="+mj-cs"/>
        </a:defRPr>
      </a:lvl1pPr>
    </p:titleStyle>
    <p:bodyStyle>
      <a:lvl1pPr marL="0" indent="0" algn="ctr" defTabSz="914377" rtl="0" eaLnBrk="1" latinLnBrk="0" hangingPunct="1">
        <a:lnSpc>
          <a:spcPct val="90000"/>
        </a:lnSpc>
        <a:spcBef>
          <a:spcPts val="1000"/>
        </a:spcBef>
        <a:buSzPct val="150000"/>
        <a:buFont typeface="Arial" panose="020B0604020202020204" pitchFamily="34" charset="0"/>
        <a:buNone/>
        <a:defRPr sz="4400" b="0" kern="1200" cap="none" baseline="0">
          <a:solidFill>
            <a:schemeClr val="bg1"/>
          </a:solidFill>
          <a:latin typeface="Kelson Sans" panose="02000500000000000000" pitchFamily="50" charset="0"/>
          <a:ea typeface="+mn-ea"/>
          <a:cs typeface="+mn-cs"/>
        </a:defRPr>
      </a:lvl1pPr>
      <a:lvl2pPr marL="457189" indent="0" algn="ctr" defTabSz="914377" rtl="0" eaLnBrk="1" latinLnBrk="0" hangingPunct="1">
        <a:lnSpc>
          <a:spcPct val="90000"/>
        </a:lnSpc>
        <a:spcBef>
          <a:spcPts val="500"/>
        </a:spcBef>
        <a:buSzPct val="150000"/>
        <a:buFont typeface="Arial" panose="020B0604020202020204" pitchFamily="34" charset="0"/>
        <a:buNone/>
        <a:defRPr sz="4400" b="0" kern="1200" cap="all" baseline="0">
          <a:solidFill>
            <a:schemeClr val="bg1"/>
          </a:solidFill>
          <a:latin typeface="Kelson Sans" panose="02000500000000000000" pitchFamily="50" charset="0"/>
          <a:ea typeface="+mn-ea"/>
          <a:cs typeface="+mn-cs"/>
        </a:defRPr>
      </a:lvl2pPr>
      <a:lvl3pPr marL="914377" indent="0" algn="ctr" defTabSz="914377" rtl="0" eaLnBrk="1" latinLnBrk="0" hangingPunct="1">
        <a:lnSpc>
          <a:spcPct val="90000"/>
        </a:lnSpc>
        <a:spcBef>
          <a:spcPts val="500"/>
        </a:spcBef>
        <a:buSzPct val="150000"/>
        <a:buFont typeface="Arial" panose="020B0604020202020204" pitchFamily="34" charset="0"/>
        <a:buNone/>
        <a:defRPr sz="4400" b="0" kern="1200" cap="all" baseline="0">
          <a:solidFill>
            <a:schemeClr val="bg1"/>
          </a:solidFill>
          <a:latin typeface="Kelson Sans" panose="02000500000000000000" pitchFamily="50" charset="0"/>
          <a:ea typeface="+mn-ea"/>
          <a:cs typeface="+mn-cs"/>
        </a:defRPr>
      </a:lvl3pPr>
      <a:lvl4pPr marL="1371566" indent="0" algn="ctr" defTabSz="914377" rtl="0" eaLnBrk="1" latinLnBrk="0" hangingPunct="1">
        <a:lnSpc>
          <a:spcPct val="90000"/>
        </a:lnSpc>
        <a:spcBef>
          <a:spcPts val="500"/>
        </a:spcBef>
        <a:buSzPct val="150000"/>
        <a:buFont typeface="Arial" panose="020B0604020202020204" pitchFamily="34" charset="0"/>
        <a:buNone/>
        <a:defRPr sz="4400" b="0" kern="1200" cap="all" baseline="0">
          <a:solidFill>
            <a:schemeClr val="bg1"/>
          </a:solidFill>
          <a:latin typeface="Kelson Sans" panose="02000500000000000000" pitchFamily="50" charset="0"/>
          <a:ea typeface="+mn-ea"/>
          <a:cs typeface="+mn-cs"/>
        </a:defRPr>
      </a:lvl4pPr>
      <a:lvl5pPr marL="1828754" indent="0" algn="ctr" defTabSz="914377" rtl="0" eaLnBrk="1" latinLnBrk="0" hangingPunct="1">
        <a:lnSpc>
          <a:spcPct val="90000"/>
        </a:lnSpc>
        <a:spcBef>
          <a:spcPts val="500"/>
        </a:spcBef>
        <a:buSzPct val="150000"/>
        <a:buFont typeface="Arial" panose="020B0604020202020204" pitchFamily="34" charset="0"/>
        <a:buNone/>
        <a:defRPr sz="4400" b="0" kern="1200" cap="all" baseline="0">
          <a:solidFill>
            <a:schemeClr val="bg1"/>
          </a:solidFill>
          <a:latin typeface="Kelson Sans" panose="02000500000000000000" pitchFamily="50"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C008C"/>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11" cstate="screen">
            <a:alphaModFix amt="8000"/>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14" name="Title Placeholder 13"/>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5" name="Text Placeholder 14"/>
          <p:cNvSpPr>
            <a:spLocks noGrp="1"/>
          </p:cNvSpPr>
          <p:nvPr>
            <p:ph type="body" idx="1"/>
          </p:nvPr>
        </p:nvSpPr>
        <p:spPr>
          <a:xfrm>
            <a:off x="628650" y="1825625"/>
            <a:ext cx="7886700" cy="4351338"/>
          </a:xfrm>
          <a:prstGeom prst="rect">
            <a:avLst/>
          </a:prstGeom>
          <a:noFill/>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80000" y="180000"/>
            <a:ext cx="1656000" cy="720000"/>
          </a:xfrm>
          <a:prstGeom prst="rect">
            <a:avLst/>
          </a:prstGeom>
        </p:spPr>
      </p:pic>
      <p:pic>
        <p:nvPicPr>
          <p:cNvPr id="10" name="Picture 9"/>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885350" y="-1"/>
            <a:ext cx="1260000" cy="1260000"/>
          </a:xfrm>
          <a:prstGeom prst="rect">
            <a:avLst/>
          </a:prstGeom>
        </p:spPr>
      </p:pic>
      <p:sp>
        <p:nvSpPr>
          <p:cNvPr id="16" name="TextBox 15"/>
          <p:cNvSpPr txBox="1"/>
          <p:nvPr userDrawn="1"/>
        </p:nvSpPr>
        <p:spPr>
          <a:xfrm>
            <a:off x="3706427" y="6406865"/>
            <a:ext cx="1731146" cy="369332"/>
          </a:xfrm>
          <a:prstGeom prst="rect">
            <a:avLst/>
          </a:prstGeom>
          <a:noFill/>
        </p:spPr>
        <p:txBody>
          <a:bodyPr wrap="square" rtlCol="0">
            <a:spAutoFit/>
          </a:bodyPr>
          <a:lstStyle/>
          <a:p>
            <a:pPr algn="ctr"/>
            <a:r>
              <a:rPr lang="en-US" sz="1800" dirty="0">
                <a:solidFill>
                  <a:schemeClr val="bg1"/>
                </a:solidFill>
                <a:latin typeface="Kelson Sans" panose="02000500000000000000" pitchFamily="50" charset="0"/>
              </a:rPr>
              <a:t>www.esn.org</a:t>
            </a:r>
            <a:endParaRPr lang="en-GB" sz="1800" dirty="0">
              <a:solidFill>
                <a:schemeClr val="bg1"/>
              </a:solidFill>
              <a:latin typeface="Kelson Sans" panose="02000500000000000000" pitchFamily="50" charset="0"/>
            </a:endParaRPr>
          </a:p>
        </p:txBody>
      </p:sp>
    </p:spTree>
    <p:extLst>
      <p:ext uri="{BB962C8B-B14F-4D97-AF65-F5344CB8AC3E}">
        <p14:creationId xmlns:p14="http://schemas.microsoft.com/office/powerpoint/2010/main" val="14979831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Lst>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xStyles>
    <p:titleStyle>
      <a:lvl1pPr algn="ctr" defTabSz="914377" rtl="0" eaLnBrk="1" latinLnBrk="0" hangingPunct="1">
        <a:lnSpc>
          <a:spcPct val="90000"/>
        </a:lnSpc>
        <a:spcBef>
          <a:spcPct val="0"/>
        </a:spcBef>
        <a:buNone/>
        <a:defRPr sz="4400" b="1" i="0" kern="1200" cap="all" baseline="0">
          <a:solidFill>
            <a:schemeClr val="bg1"/>
          </a:solidFill>
          <a:latin typeface="Kelson Sans" panose="02000500000000000000" pitchFamily="50" charset="0"/>
          <a:ea typeface="+mj-ea"/>
          <a:cs typeface="+mj-cs"/>
        </a:defRPr>
      </a:lvl1pPr>
    </p:titleStyle>
    <p:bodyStyle>
      <a:lvl1pPr marL="0" indent="0" algn="ctr" defTabSz="914377" rtl="0" eaLnBrk="1" latinLnBrk="0" hangingPunct="1">
        <a:lnSpc>
          <a:spcPct val="90000"/>
        </a:lnSpc>
        <a:spcBef>
          <a:spcPts val="1000"/>
        </a:spcBef>
        <a:buSzPct val="150000"/>
        <a:buFont typeface="Arial" panose="020B0604020202020204" pitchFamily="34" charset="0"/>
        <a:buNone/>
        <a:defRPr sz="4400" b="0" kern="1200" cap="none" baseline="0">
          <a:solidFill>
            <a:schemeClr val="bg1"/>
          </a:solidFill>
          <a:latin typeface="Kelson Sans" panose="02000500000000000000" pitchFamily="50" charset="0"/>
          <a:ea typeface="+mn-ea"/>
          <a:cs typeface="+mn-cs"/>
        </a:defRPr>
      </a:lvl1pPr>
      <a:lvl2pPr marL="457189" indent="0" algn="ctr" defTabSz="914377" rtl="0" eaLnBrk="1" latinLnBrk="0" hangingPunct="1">
        <a:lnSpc>
          <a:spcPct val="90000"/>
        </a:lnSpc>
        <a:spcBef>
          <a:spcPts val="500"/>
        </a:spcBef>
        <a:buSzPct val="150000"/>
        <a:buFont typeface="Arial" panose="020B0604020202020204" pitchFamily="34" charset="0"/>
        <a:buNone/>
        <a:defRPr sz="4400" b="0" kern="1200" cap="all" baseline="0">
          <a:solidFill>
            <a:schemeClr val="bg1"/>
          </a:solidFill>
          <a:latin typeface="Kelson Sans" panose="02000500000000000000" pitchFamily="50" charset="0"/>
          <a:ea typeface="+mn-ea"/>
          <a:cs typeface="+mn-cs"/>
        </a:defRPr>
      </a:lvl2pPr>
      <a:lvl3pPr marL="914377" indent="0" algn="ctr" defTabSz="914377" rtl="0" eaLnBrk="1" latinLnBrk="0" hangingPunct="1">
        <a:lnSpc>
          <a:spcPct val="90000"/>
        </a:lnSpc>
        <a:spcBef>
          <a:spcPts val="500"/>
        </a:spcBef>
        <a:buSzPct val="150000"/>
        <a:buFont typeface="Arial" panose="020B0604020202020204" pitchFamily="34" charset="0"/>
        <a:buNone/>
        <a:defRPr sz="4400" b="0" kern="1200" cap="all" baseline="0">
          <a:solidFill>
            <a:schemeClr val="bg1"/>
          </a:solidFill>
          <a:latin typeface="Kelson Sans" panose="02000500000000000000" pitchFamily="50" charset="0"/>
          <a:ea typeface="+mn-ea"/>
          <a:cs typeface="+mn-cs"/>
        </a:defRPr>
      </a:lvl3pPr>
      <a:lvl4pPr marL="1371566" indent="0" algn="ctr" defTabSz="914377" rtl="0" eaLnBrk="1" latinLnBrk="0" hangingPunct="1">
        <a:lnSpc>
          <a:spcPct val="90000"/>
        </a:lnSpc>
        <a:spcBef>
          <a:spcPts val="500"/>
        </a:spcBef>
        <a:buSzPct val="150000"/>
        <a:buFont typeface="Arial" panose="020B0604020202020204" pitchFamily="34" charset="0"/>
        <a:buNone/>
        <a:defRPr sz="4400" b="0" kern="1200" cap="all" baseline="0">
          <a:solidFill>
            <a:schemeClr val="bg1"/>
          </a:solidFill>
          <a:latin typeface="Kelson Sans" panose="02000500000000000000" pitchFamily="50" charset="0"/>
          <a:ea typeface="+mn-ea"/>
          <a:cs typeface="+mn-cs"/>
        </a:defRPr>
      </a:lvl4pPr>
      <a:lvl5pPr marL="1828754" indent="0" algn="ctr" defTabSz="914377" rtl="0" eaLnBrk="1" latinLnBrk="0" hangingPunct="1">
        <a:lnSpc>
          <a:spcPct val="90000"/>
        </a:lnSpc>
        <a:spcBef>
          <a:spcPts val="500"/>
        </a:spcBef>
        <a:buSzPct val="150000"/>
        <a:buFont typeface="Arial" panose="020B0604020202020204" pitchFamily="34" charset="0"/>
        <a:buNone/>
        <a:defRPr sz="4400" b="0" kern="1200" cap="all" baseline="0">
          <a:solidFill>
            <a:schemeClr val="bg1"/>
          </a:solidFill>
          <a:latin typeface="Kelson Sans" panose="02000500000000000000" pitchFamily="50"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2E3192"/>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11" cstate="screen">
            <a:alphaModFix amt="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Title Placeholder 13"/>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5" name="Text Placeholder 14"/>
          <p:cNvSpPr>
            <a:spLocks noGrp="1"/>
          </p:cNvSpPr>
          <p:nvPr>
            <p:ph type="body" idx="1"/>
          </p:nvPr>
        </p:nvSpPr>
        <p:spPr>
          <a:xfrm>
            <a:off x="628650" y="1825625"/>
            <a:ext cx="7886700" cy="4351338"/>
          </a:xfrm>
          <a:prstGeom prst="rect">
            <a:avLst/>
          </a:prstGeom>
          <a:noFill/>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80000" y="180000"/>
            <a:ext cx="1656000" cy="720000"/>
          </a:xfrm>
          <a:prstGeom prst="rect">
            <a:avLst/>
          </a:prstGeom>
        </p:spPr>
      </p:pic>
      <p:pic>
        <p:nvPicPr>
          <p:cNvPr id="10" name="Picture 9"/>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885350" y="-1"/>
            <a:ext cx="1260000" cy="1260000"/>
          </a:xfrm>
          <a:prstGeom prst="rect">
            <a:avLst/>
          </a:prstGeom>
        </p:spPr>
      </p:pic>
      <p:sp>
        <p:nvSpPr>
          <p:cNvPr id="16" name="TextBox 15"/>
          <p:cNvSpPr txBox="1"/>
          <p:nvPr userDrawn="1"/>
        </p:nvSpPr>
        <p:spPr>
          <a:xfrm>
            <a:off x="3706427" y="6406865"/>
            <a:ext cx="1731146" cy="369332"/>
          </a:xfrm>
          <a:prstGeom prst="rect">
            <a:avLst/>
          </a:prstGeom>
          <a:noFill/>
        </p:spPr>
        <p:txBody>
          <a:bodyPr wrap="square" rtlCol="0">
            <a:spAutoFit/>
          </a:bodyPr>
          <a:lstStyle/>
          <a:p>
            <a:pPr algn="ctr"/>
            <a:r>
              <a:rPr lang="en-US" sz="1800" dirty="0">
                <a:solidFill>
                  <a:schemeClr val="bg1"/>
                </a:solidFill>
                <a:latin typeface="Kelson Sans" panose="02000500000000000000" pitchFamily="50" charset="0"/>
              </a:rPr>
              <a:t>www.esn.org</a:t>
            </a:r>
            <a:endParaRPr lang="en-GB" sz="1800" dirty="0">
              <a:solidFill>
                <a:schemeClr val="bg1"/>
              </a:solidFill>
              <a:latin typeface="Kelson Sans" panose="02000500000000000000" pitchFamily="50" charset="0"/>
            </a:endParaRPr>
          </a:p>
        </p:txBody>
      </p:sp>
    </p:spTree>
    <p:extLst>
      <p:ext uri="{BB962C8B-B14F-4D97-AF65-F5344CB8AC3E}">
        <p14:creationId xmlns:p14="http://schemas.microsoft.com/office/powerpoint/2010/main" val="57266033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Lst>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xStyles>
    <p:titleStyle>
      <a:lvl1pPr algn="ctr" defTabSz="914377" rtl="0" eaLnBrk="1" latinLnBrk="0" hangingPunct="1">
        <a:lnSpc>
          <a:spcPct val="90000"/>
        </a:lnSpc>
        <a:spcBef>
          <a:spcPct val="0"/>
        </a:spcBef>
        <a:buNone/>
        <a:defRPr sz="4400" b="1" i="0" kern="1200" cap="all" baseline="0">
          <a:solidFill>
            <a:schemeClr val="bg1"/>
          </a:solidFill>
          <a:latin typeface="Kelson Sans" panose="02000500000000000000" pitchFamily="50" charset="0"/>
          <a:ea typeface="+mj-ea"/>
          <a:cs typeface="+mj-cs"/>
        </a:defRPr>
      </a:lvl1pPr>
    </p:titleStyle>
    <p:bodyStyle>
      <a:lvl1pPr marL="0" indent="0" algn="ctr" defTabSz="914377" rtl="0" eaLnBrk="1" latinLnBrk="0" hangingPunct="1">
        <a:lnSpc>
          <a:spcPct val="90000"/>
        </a:lnSpc>
        <a:spcBef>
          <a:spcPts val="1000"/>
        </a:spcBef>
        <a:buSzPct val="150000"/>
        <a:buFont typeface="Arial" panose="020B0604020202020204" pitchFamily="34" charset="0"/>
        <a:buNone/>
        <a:defRPr sz="4400" b="0" kern="1200" cap="none" baseline="0">
          <a:solidFill>
            <a:schemeClr val="bg1"/>
          </a:solidFill>
          <a:latin typeface="Kelson Sans" panose="02000500000000000000" pitchFamily="50" charset="0"/>
          <a:ea typeface="+mn-ea"/>
          <a:cs typeface="+mn-cs"/>
        </a:defRPr>
      </a:lvl1pPr>
      <a:lvl2pPr marL="457189" indent="0" algn="ctr" defTabSz="914377" rtl="0" eaLnBrk="1" latinLnBrk="0" hangingPunct="1">
        <a:lnSpc>
          <a:spcPct val="90000"/>
        </a:lnSpc>
        <a:spcBef>
          <a:spcPts val="500"/>
        </a:spcBef>
        <a:buSzPct val="150000"/>
        <a:buFont typeface="Arial" panose="020B0604020202020204" pitchFamily="34" charset="0"/>
        <a:buNone/>
        <a:defRPr sz="4400" b="0" kern="1200" cap="all" baseline="0">
          <a:solidFill>
            <a:schemeClr val="bg1"/>
          </a:solidFill>
          <a:latin typeface="Kelson Sans" panose="02000500000000000000" pitchFamily="50" charset="0"/>
          <a:ea typeface="+mn-ea"/>
          <a:cs typeface="+mn-cs"/>
        </a:defRPr>
      </a:lvl2pPr>
      <a:lvl3pPr marL="914377" indent="0" algn="ctr" defTabSz="914377" rtl="0" eaLnBrk="1" latinLnBrk="0" hangingPunct="1">
        <a:lnSpc>
          <a:spcPct val="90000"/>
        </a:lnSpc>
        <a:spcBef>
          <a:spcPts val="500"/>
        </a:spcBef>
        <a:buSzPct val="150000"/>
        <a:buFont typeface="Arial" panose="020B0604020202020204" pitchFamily="34" charset="0"/>
        <a:buNone/>
        <a:defRPr sz="4400" b="0" kern="1200" cap="all" baseline="0">
          <a:solidFill>
            <a:schemeClr val="bg1"/>
          </a:solidFill>
          <a:latin typeface="Kelson Sans" panose="02000500000000000000" pitchFamily="50" charset="0"/>
          <a:ea typeface="+mn-ea"/>
          <a:cs typeface="+mn-cs"/>
        </a:defRPr>
      </a:lvl3pPr>
      <a:lvl4pPr marL="1371566" indent="0" algn="ctr" defTabSz="914377" rtl="0" eaLnBrk="1" latinLnBrk="0" hangingPunct="1">
        <a:lnSpc>
          <a:spcPct val="90000"/>
        </a:lnSpc>
        <a:spcBef>
          <a:spcPts val="500"/>
        </a:spcBef>
        <a:buSzPct val="150000"/>
        <a:buFont typeface="Arial" panose="020B0604020202020204" pitchFamily="34" charset="0"/>
        <a:buNone/>
        <a:defRPr sz="4400" b="0" kern="1200" cap="all" baseline="0">
          <a:solidFill>
            <a:schemeClr val="bg1"/>
          </a:solidFill>
          <a:latin typeface="Kelson Sans" panose="02000500000000000000" pitchFamily="50" charset="0"/>
          <a:ea typeface="+mn-ea"/>
          <a:cs typeface="+mn-cs"/>
        </a:defRPr>
      </a:lvl4pPr>
      <a:lvl5pPr marL="1828754" indent="0" algn="ctr" defTabSz="914377" rtl="0" eaLnBrk="1" latinLnBrk="0" hangingPunct="1">
        <a:lnSpc>
          <a:spcPct val="90000"/>
        </a:lnSpc>
        <a:spcBef>
          <a:spcPts val="500"/>
        </a:spcBef>
        <a:buSzPct val="150000"/>
        <a:buFont typeface="Arial" panose="020B0604020202020204" pitchFamily="34" charset="0"/>
        <a:buNone/>
        <a:defRPr sz="4400" b="0" kern="1200" cap="all" baseline="0">
          <a:solidFill>
            <a:schemeClr val="bg1"/>
          </a:solidFill>
          <a:latin typeface="Kelson Sans" panose="02000500000000000000" pitchFamily="50"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47B20"/>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11" cstate="screen">
            <a:alphaModFix amt="8000"/>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4" name="Title Placeholder 13"/>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5" name="Text Placeholder 14"/>
          <p:cNvSpPr>
            <a:spLocks noGrp="1"/>
          </p:cNvSpPr>
          <p:nvPr>
            <p:ph type="body" idx="1"/>
          </p:nvPr>
        </p:nvSpPr>
        <p:spPr>
          <a:xfrm>
            <a:off x="628650" y="1825625"/>
            <a:ext cx="7886700" cy="4351338"/>
          </a:xfrm>
          <a:prstGeom prst="rect">
            <a:avLst/>
          </a:prstGeom>
          <a:noFill/>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80000" y="180000"/>
            <a:ext cx="1656000" cy="720000"/>
          </a:xfrm>
          <a:prstGeom prst="rect">
            <a:avLst/>
          </a:prstGeom>
        </p:spPr>
      </p:pic>
      <p:pic>
        <p:nvPicPr>
          <p:cNvPr id="10" name="Picture 9"/>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885350" y="-1"/>
            <a:ext cx="1260000" cy="1260000"/>
          </a:xfrm>
          <a:prstGeom prst="rect">
            <a:avLst/>
          </a:prstGeom>
        </p:spPr>
      </p:pic>
      <p:sp>
        <p:nvSpPr>
          <p:cNvPr id="16" name="TextBox 15"/>
          <p:cNvSpPr txBox="1"/>
          <p:nvPr userDrawn="1"/>
        </p:nvSpPr>
        <p:spPr>
          <a:xfrm>
            <a:off x="3706427" y="6406865"/>
            <a:ext cx="1731146" cy="369332"/>
          </a:xfrm>
          <a:prstGeom prst="rect">
            <a:avLst/>
          </a:prstGeom>
          <a:noFill/>
        </p:spPr>
        <p:txBody>
          <a:bodyPr wrap="square" rtlCol="0">
            <a:spAutoFit/>
          </a:bodyPr>
          <a:lstStyle/>
          <a:p>
            <a:pPr algn="ctr"/>
            <a:r>
              <a:rPr lang="en-US" sz="1800" dirty="0">
                <a:solidFill>
                  <a:schemeClr val="bg1"/>
                </a:solidFill>
                <a:latin typeface="Kelson Sans" panose="02000500000000000000" pitchFamily="50" charset="0"/>
              </a:rPr>
              <a:t>www.esn.org</a:t>
            </a:r>
            <a:endParaRPr lang="en-GB" sz="1800" dirty="0">
              <a:solidFill>
                <a:schemeClr val="bg1"/>
              </a:solidFill>
              <a:latin typeface="Kelson Sans" panose="02000500000000000000" pitchFamily="50" charset="0"/>
            </a:endParaRPr>
          </a:p>
        </p:txBody>
      </p:sp>
    </p:spTree>
    <p:extLst>
      <p:ext uri="{BB962C8B-B14F-4D97-AF65-F5344CB8AC3E}">
        <p14:creationId xmlns:p14="http://schemas.microsoft.com/office/powerpoint/2010/main" val="61790921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Lst>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xStyles>
    <p:titleStyle>
      <a:lvl1pPr algn="ctr" defTabSz="914377" rtl="0" eaLnBrk="1" latinLnBrk="0" hangingPunct="1">
        <a:lnSpc>
          <a:spcPct val="90000"/>
        </a:lnSpc>
        <a:spcBef>
          <a:spcPct val="0"/>
        </a:spcBef>
        <a:buNone/>
        <a:defRPr sz="4400" b="1" i="0" kern="1200" cap="all" baseline="0">
          <a:solidFill>
            <a:schemeClr val="bg1"/>
          </a:solidFill>
          <a:latin typeface="Kelson Sans" panose="02000500000000000000" pitchFamily="50" charset="0"/>
          <a:ea typeface="+mj-ea"/>
          <a:cs typeface="+mj-cs"/>
        </a:defRPr>
      </a:lvl1pPr>
    </p:titleStyle>
    <p:bodyStyle>
      <a:lvl1pPr marL="0" indent="0" algn="ctr" defTabSz="914377" rtl="0" eaLnBrk="1" latinLnBrk="0" hangingPunct="1">
        <a:lnSpc>
          <a:spcPct val="90000"/>
        </a:lnSpc>
        <a:spcBef>
          <a:spcPts val="1000"/>
        </a:spcBef>
        <a:buSzPct val="150000"/>
        <a:buFont typeface="Arial" panose="020B0604020202020204" pitchFamily="34" charset="0"/>
        <a:buNone/>
        <a:defRPr sz="4400" b="0" kern="1200" cap="none" baseline="0">
          <a:solidFill>
            <a:schemeClr val="bg1"/>
          </a:solidFill>
          <a:latin typeface="Kelson Sans" panose="02000500000000000000" pitchFamily="50" charset="0"/>
          <a:ea typeface="+mn-ea"/>
          <a:cs typeface="+mn-cs"/>
        </a:defRPr>
      </a:lvl1pPr>
      <a:lvl2pPr marL="457189" indent="0" algn="ctr" defTabSz="914377" rtl="0" eaLnBrk="1" latinLnBrk="0" hangingPunct="1">
        <a:lnSpc>
          <a:spcPct val="90000"/>
        </a:lnSpc>
        <a:spcBef>
          <a:spcPts val="500"/>
        </a:spcBef>
        <a:buSzPct val="150000"/>
        <a:buFont typeface="Arial" panose="020B0604020202020204" pitchFamily="34" charset="0"/>
        <a:buNone/>
        <a:defRPr sz="4400" b="0" kern="1200" cap="all" baseline="0">
          <a:solidFill>
            <a:schemeClr val="bg1"/>
          </a:solidFill>
          <a:latin typeface="Kelson Sans" panose="02000500000000000000" pitchFamily="50" charset="0"/>
          <a:ea typeface="+mn-ea"/>
          <a:cs typeface="+mn-cs"/>
        </a:defRPr>
      </a:lvl2pPr>
      <a:lvl3pPr marL="914377" indent="0" algn="ctr" defTabSz="914377" rtl="0" eaLnBrk="1" latinLnBrk="0" hangingPunct="1">
        <a:lnSpc>
          <a:spcPct val="90000"/>
        </a:lnSpc>
        <a:spcBef>
          <a:spcPts val="500"/>
        </a:spcBef>
        <a:buSzPct val="150000"/>
        <a:buFont typeface="Arial" panose="020B0604020202020204" pitchFamily="34" charset="0"/>
        <a:buNone/>
        <a:defRPr sz="4400" b="0" kern="1200" cap="all" baseline="0">
          <a:solidFill>
            <a:schemeClr val="bg1"/>
          </a:solidFill>
          <a:latin typeface="Kelson Sans" panose="02000500000000000000" pitchFamily="50" charset="0"/>
          <a:ea typeface="+mn-ea"/>
          <a:cs typeface="+mn-cs"/>
        </a:defRPr>
      </a:lvl3pPr>
      <a:lvl4pPr marL="1371566" indent="0" algn="ctr" defTabSz="914377" rtl="0" eaLnBrk="1" latinLnBrk="0" hangingPunct="1">
        <a:lnSpc>
          <a:spcPct val="90000"/>
        </a:lnSpc>
        <a:spcBef>
          <a:spcPts val="500"/>
        </a:spcBef>
        <a:buSzPct val="150000"/>
        <a:buFont typeface="Arial" panose="020B0604020202020204" pitchFamily="34" charset="0"/>
        <a:buNone/>
        <a:defRPr sz="4400" b="0" kern="1200" cap="all" baseline="0">
          <a:solidFill>
            <a:schemeClr val="bg1"/>
          </a:solidFill>
          <a:latin typeface="Kelson Sans" panose="02000500000000000000" pitchFamily="50" charset="0"/>
          <a:ea typeface="+mn-ea"/>
          <a:cs typeface="+mn-cs"/>
        </a:defRPr>
      </a:lvl4pPr>
      <a:lvl5pPr marL="1828754" indent="0" algn="ctr" defTabSz="914377" rtl="0" eaLnBrk="1" latinLnBrk="0" hangingPunct="1">
        <a:lnSpc>
          <a:spcPct val="90000"/>
        </a:lnSpc>
        <a:spcBef>
          <a:spcPts val="500"/>
        </a:spcBef>
        <a:buSzPct val="150000"/>
        <a:buFont typeface="Arial" panose="020B0604020202020204" pitchFamily="34" charset="0"/>
        <a:buNone/>
        <a:defRPr sz="4400" b="0" kern="1200" cap="all" baseline="0">
          <a:solidFill>
            <a:schemeClr val="bg1"/>
          </a:solidFill>
          <a:latin typeface="Kelson Sans" panose="02000500000000000000" pitchFamily="50"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31.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4341"/>
            <a:ext cx="9144000" cy="2824994"/>
          </a:xfrm>
        </p:spPr>
        <p:txBody>
          <a:bodyPr>
            <a:normAutofit/>
          </a:bodyPr>
          <a:lstStyle/>
          <a:p>
            <a:r>
              <a:rPr lang="hu-HU" sz="5400" dirty="0"/>
              <a:t>ESN SZIE</a:t>
            </a:r>
            <a:endParaRPr lang="en-US" sz="6000" dirty="0"/>
          </a:p>
        </p:txBody>
      </p:sp>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774" y="3829335"/>
            <a:ext cx="4137285" cy="1360343"/>
          </a:xfrm>
          <a:prstGeom prst="rect">
            <a:avLst/>
          </a:prstGeom>
        </p:spPr>
      </p:pic>
      <p:pic>
        <p:nvPicPr>
          <p:cNvPr id="6" name="Kép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1683" y="3829335"/>
            <a:ext cx="4002693" cy="1198963"/>
          </a:xfrm>
          <a:prstGeom prst="rect">
            <a:avLst/>
          </a:prstGeom>
        </p:spPr>
      </p:pic>
    </p:spTree>
    <p:extLst>
      <p:ext uri="{BB962C8B-B14F-4D97-AF65-F5344CB8AC3E}">
        <p14:creationId xmlns:p14="http://schemas.microsoft.com/office/powerpoint/2010/main" val="4148887307"/>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u-HU" sz="6000" dirty="0"/>
              <a:t>Az ESN felépítése</a:t>
            </a:r>
            <a:endParaRPr lang="en-GB" sz="6000" dirty="0"/>
          </a:p>
        </p:txBody>
      </p:sp>
    </p:spTree>
    <p:extLst>
      <p:ext uri="{BB962C8B-B14F-4D97-AF65-F5344CB8AC3E}">
        <p14:creationId xmlns:p14="http://schemas.microsoft.com/office/powerpoint/2010/main" val="2721334959"/>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endParaRPr lang="en-GB" dirty="0"/>
          </a:p>
        </p:txBody>
      </p:sp>
      <p:sp>
        <p:nvSpPr>
          <p:cNvPr id="3" name="Oval 3"/>
          <p:cNvSpPr/>
          <p:nvPr/>
        </p:nvSpPr>
        <p:spPr>
          <a:xfrm>
            <a:off x="715617" y="1741248"/>
            <a:ext cx="556592" cy="556592"/>
          </a:xfrm>
          <a:prstGeom prst="ellipse">
            <a:avLst/>
          </a:prstGeom>
          <a:solidFill>
            <a:srgbClr val="7AC143"/>
          </a:solidFill>
          <a:ln>
            <a:solidFill>
              <a:srgbClr val="7AC1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7"/>
          <p:cNvCxnSpPr/>
          <p:nvPr/>
        </p:nvCxnSpPr>
        <p:spPr>
          <a:xfrm>
            <a:off x="993913" y="2146852"/>
            <a:ext cx="0" cy="1272209"/>
          </a:xfrm>
          <a:prstGeom prst="line">
            <a:avLst/>
          </a:prstGeom>
          <a:ln w="57150">
            <a:solidFill>
              <a:srgbClr val="7AC143"/>
            </a:solidFill>
          </a:ln>
        </p:spPr>
        <p:style>
          <a:lnRef idx="1">
            <a:schemeClr val="accent1"/>
          </a:lnRef>
          <a:fillRef idx="0">
            <a:schemeClr val="accent1"/>
          </a:fillRef>
          <a:effectRef idx="0">
            <a:schemeClr val="accent1"/>
          </a:effectRef>
          <a:fontRef idx="minor">
            <a:schemeClr val="tx1"/>
          </a:fontRef>
        </p:style>
      </p:cxnSp>
      <p:sp>
        <p:nvSpPr>
          <p:cNvPr id="5" name="Oval 5"/>
          <p:cNvSpPr/>
          <p:nvPr/>
        </p:nvSpPr>
        <p:spPr>
          <a:xfrm>
            <a:off x="715617" y="3291752"/>
            <a:ext cx="556592" cy="556592"/>
          </a:xfrm>
          <a:prstGeom prst="ellipse">
            <a:avLst/>
          </a:prstGeom>
          <a:solidFill>
            <a:srgbClr val="7AC143"/>
          </a:solidFill>
          <a:ln>
            <a:solidFill>
              <a:srgbClr val="7AC1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8"/>
          <p:cNvCxnSpPr/>
          <p:nvPr/>
        </p:nvCxnSpPr>
        <p:spPr>
          <a:xfrm>
            <a:off x="993913" y="3848343"/>
            <a:ext cx="0" cy="1272209"/>
          </a:xfrm>
          <a:prstGeom prst="line">
            <a:avLst/>
          </a:prstGeom>
          <a:ln w="57150">
            <a:solidFill>
              <a:srgbClr val="7AC143"/>
            </a:solidFill>
          </a:ln>
        </p:spPr>
        <p:style>
          <a:lnRef idx="1">
            <a:schemeClr val="accent1"/>
          </a:lnRef>
          <a:fillRef idx="0">
            <a:schemeClr val="accent1"/>
          </a:fillRef>
          <a:effectRef idx="0">
            <a:schemeClr val="accent1"/>
          </a:effectRef>
          <a:fontRef idx="minor">
            <a:schemeClr val="tx1"/>
          </a:fontRef>
        </p:style>
      </p:cxnSp>
      <p:sp>
        <p:nvSpPr>
          <p:cNvPr id="7" name="Oval 4"/>
          <p:cNvSpPr/>
          <p:nvPr/>
        </p:nvSpPr>
        <p:spPr>
          <a:xfrm>
            <a:off x="715617" y="4842256"/>
            <a:ext cx="556592" cy="556592"/>
          </a:xfrm>
          <a:prstGeom prst="ellipse">
            <a:avLst/>
          </a:prstGeom>
          <a:solidFill>
            <a:srgbClr val="7AC143"/>
          </a:solidFill>
          <a:ln>
            <a:solidFill>
              <a:srgbClr val="7AC1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Текстово поле 8"/>
          <p:cNvSpPr txBox="1"/>
          <p:nvPr/>
        </p:nvSpPr>
        <p:spPr>
          <a:xfrm>
            <a:off x="1637472" y="1741248"/>
            <a:ext cx="3751027" cy="1446550"/>
          </a:xfrm>
          <a:prstGeom prst="rect">
            <a:avLst/>
          </a:prstGeom>
          <a:noFill/>
        </p:spPr>
        <p:txBody>
          <a:bodyPr wrap="none" rtlCol="0">
            <a:spAutoFit/>
          </a:bodyPr>
          <a:lstStyle/>
          <a:p>
            <a:r>
              <a:rPr lang="hu-HU" sz="4400" b="1" spc="-100" dirty="0">
                <a:solidFill>
                  <a:srgbClr val="7AC143"/>
                </a:solidFill>
                <a:latin typeface="Kelson Sans" panose="02000500000000000000" pitchFamily="50" charset="0"/>
              </a:rPr>
              <a:t>Helyi szekciók</a:t>
            </a:r>
            <a:endParaRPr lang="en-GB" sz="4400" b="1" spc="-100" dirty="0">
              <a:solidFill>
                <a:srgbClr val="7AC143"/>
              </a:solidFill>
              <a:latin typeface="Kelson Sans" panose="02000500000000000000" pitchFamily="50" charset="0"/>
            </a:endParaRPr>
          </a:p>
          <a:p>
            <a:endParaRPr lang="en-GB" sz="4400" dirty="0"/>
          </a:p>
        </p:txBody>
      </p:sp>
      <p:sp>
        <p:nvSpPr>
          <p:cNvPr id="10" name="Текстово поле 9"/>
          <p:cNvSpPr txBox="1"/>
          <p:nvPr/>
        </p:nvSpPr>
        <p:spPr>
          <a:xfrm>
            <a:off x="1637472" y="3275190"/>
            <a:ext cx="3555204" cy="2123658"/>
          </a:xfrm>
          <a:prstGeom prst="rect">
            <a:avLst/>
          </a:prstGeom>
          <a:noFill/>
        </p:spPr>
        <p:txBody>
          <a:bodyPr wrap="none" rtlCol="0">
            <a:spAutoFit/>
          </a:bodyPr>
          <a:lstStyle/>
          <a:p>
            <a:r>
              <a:rPr lang="hu-HU" sz="4400" b="1" spc="-100" dirty="0">
                <a:solidFill>
                  <a:srgbClr val="7AC143"/>
                </a:solidFill>
                <a:latin typeface="Kelson Sans" panose="02000500000000000000" pitchFamily="50" charset="0"/>
              </a:rPr>
              <a:t>Nemzeti szint</a:t>
            </a:r>
            <a:endParaRPr lang="en-GB" sz="4400" b="1" spc="-100" dirty="0">
              <a:solidFill>
                <a:srgbClr val="7AC143"/>
              </a:solidFill>
              <a:latin typeface="Kelson Sans" panose="02000500000000000000" pitchFamily="50" charset="0"/>
            </a:endParaRPr>
          </a:p>
          <a:p>
            <a:endParaRPr lang="en-GB" sz="4400" dirty="0"/>
          </a:p>
          <a:p>
            <a:endParaRPr lang="en-GB" sz="4400" dirty="0"/>
          </a:p>
        </p:txBody>
      </p:sp>
      <p:sp>
        <p:nvSpPr>
          <p:cNvPr id="12" name="Текстово поле 11"/>
          <p:cNvSpPr txBox="1"/>
          <p:nvPr/>
        </p:nvSpPr>
        <p:spPr>
          <a:xfrm>
            <a:off x="1637472" y="4735831"/>
            <a:ext cx="4422493" cy="769441"/>
          </a:xfrm>
          <a:prstGeom prst="rect">
            <a:avLst/>
          </a:prstGeom>
          <a:noFill/>
        </p:spPr>
        <p:txBody>
          <a:bodyPr wrap="none" rtlCol="0">
            <a:spAutoFit/>
          </a:bodyPr>
          <a:lstStyle/>
          <a:p>
            <a:r>
              <a:rPr lang="hu-HU" sz="4400" b="1" spc="-100" dirty="0">
                <a:solidFill>
                  <a:srgbClr val="7AC143"/>
                </a:solidFill>
                <a:latin typeface="Kelson Sans" panose="02000500000000000000" pitchFamily="50" charset="0"/>
              </a:rPr>
              <a:t>Nemzetközi szint</a:t>
            </a:r>
            <a:endParaRPr lang="en-GB" sz="4400" dirty="0"/>
          </a:p>
        </p:txBody>
      </p:sp>
      <p:pic>
        <p:nvPicPr>
          <p:cNvPr id="13" name="Kép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1911" y="1741248"/>
            <a:ext cx="2580026" cy="848315"/>
          </a:xfrm>
          <a:prstGeom prst="rect">
            <a:avLst/>
          </a:prstGeom>
        </p:spPr>
      </p:pic>
      <p:pic>
        <p:nvPicPr>
          <p:cNvPr id="8" name="Kép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5710" y="3162926"/>
            <a:ext cx="2805045" cy="970338"/>
          </a:xfrm>
          <a:prstGeom prst="rect">
            <a:avLst/>
          </a:prstGeom>
        </p:spPr>
      </p:pic>
      <p:pic>
        <p:nvPicPr>
          <p:cNvPr id="14" name="Kép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5137" y="4775494"/>
            <a:ext cx="1950213" cy="936102"/>
          </a:xfrm>
          <a:prstGeom prst="rect">
            <a:avLst/>
          </a:prstGeom>
        </p:spPr>
      </p:pic>
    </p:spTree>
    <p:extLst>
      <p:ext uri="{BB962C8B-B14F-4D97-AF65-F5344CB8AC3E}">
        <p14:creationId xmlns:p14="http://schemas.microsoft.com/office/powerpoint/2010/main" val="620088939"/>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grpId="0" nodeType="clickEffect" nodePh="1">
                                  <p:stCondLst>
                                    <p:cond delay="0"/>
                                  </p:stCondLst>
                                  <p:endCondLst>
                                    <p:cond evt="begin" delay="0">
                                      <p:tn val="5"/>
                                    </p:cond>
                                  </p:end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0-ppt_h/2"/>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par>
                                <p:cTn id="22" presetID="2" presetClass="entr" presetSubtype="4" fill="hold"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up)">
                                      <p:cBhvr>
                                        <p:cTn id="34" dur="500"/>
                                        <p:tgtEl>
                                          <p:spTgt spid="6"/>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 calcmode="lin" valueType="num">
                                      <p:cBhvr additive="base">
                                        <p:cTn id="4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u-HU" sz="6000" dirty="0"/>
              <a:t>Helyi szintek</a:t>
            </a:r>
            <a:endParaRPr lang="en-GB" sz="6000" dirty="0"/>
          </a:p>
        </p:txBody>
      </p:sp>
    </p:spTree>
    <p:extLst>
      <p:ext uri="{BB962C8B-B14F-4D97-AF65-F5344CB8AC3E}">
        <p14:creationId xmlns:p14="http://schemas.microsoft.com/office/powerpoint/2010/main" val="3997367536"/>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6965"/>
            <a:ext cx="7886700" cy="4864963"/>
          </a:xfrm>
        </p:spPr>
        <p:txBody>
          <a:bodyPr/>
          <a:lstStyle/>
          <a:p>
            <a:br>
              <a:rPr lang="en-US" dirty="0">
                <a:solidFill>
                  <a:srgbClr val="7AC143"/>
                </a:solidFill>
              </a:rPr>
            </a:br>
            <a:br>
              <a:rPr lang="en-US" dirty="0">
                <a:solidFill>
                  <a:srgbClr val="7AC143"/>
                </a:solidFill>
              </a:rPr>
            </a:br>
            <a:br>
              <a:rPr lang="en-US" dirty="0">
                <a:solidFill>
                  <a:srgbClr val="7AC143"/>
                </a:solidFill>
              </a:rPr>
            </a:br>
            <a:endParaRPr lang="en-US" dirty="0">
              <a:solidFill>
                <a:srgbClr val="7AC143"/>
              </a:solidFill>
            </a:endParaRPr>
          </a:p>
        </p:txBody>
      </p:sp>
      <p:sp>
        <p:nvSpPr>
          <p:cNvPr id="4" name="Title 1"/>
          <p:cNvSpPr txBox="1">
            <a:spLocks/>
          </p:cNvSpPr>
          <p:nvPr/>
        </p:nvSpPr>
        <p:spPr>
          <a:xfrm>
            <a:off x="628650" y="428911"/>
            <a:ext cx="7886700" cy="4860237"/>
          </a:xfrm>
          <a:prstGeom prst="rect">
            <a:avLst/>
          </a:prstGeom>
        </p:spPr>
        <p:txBody>
          <a:bodyPr vert="horz" lIns="91440" tIns="45720" rIns="91440" bIns="45720" rtlCol="0" anchor="ctr">
            <a:normAutofit/>
          </a:bodyPr>
          <a:lstStyle>
            <a:lvl1pPr algn="ctr" defTabSz="914377" rtl="0" eaLnBrk="1" latinLnBrk="0" hangingPunct="1">
              <a:lnSpc>
                <a:spcPct val="80000"/>
              </a:lnSpc>
              <a:spcBef>
                <a:spcPct val="0"/>
              </a:spcBef>
              <a:buNone/>
              <a:defRPr sz="4400" b="1" i="0" kern="1200" cap="none" spc="-200" baseline="0">
                <a:solidFill>
                  <a:srgbClr val="00BDF3"/>
                </a:solidFill>
                <a:latin typeface="Kelson Sans" panose="02000500000000000000" pitchFamily="50" charset="0"/>
                <a:ea typeface="+mj-ea"/>
                <a:cs typeface="+mj-cs"/>
              </a:defRPr>
            </a:lvl1pPr>
          </a:lstStyle>
          <a:p>
            <a:r>
              <a:rPr lang="en-US" sz="9600" spc="-500" dirty="0">
                <a:solidFill>
                  <a:srgbClr val="7AC143"/>
                </a:solidFill>
              </a:rPr>
              <a:t>500+ s</a:t>
            </a:r>
            <a:r>
              <a:rPr lang="hu-HU" sz="9600" spc="-500" dirty="0" err="1">
                <a:solidFill>
                  <a:srgbClr val="7AC143"/>
                </a:solidFill>
              </a:rPr>
              <a:t>zekció</a:t>
            </a:r>
            <a:endParaRPr lang="en-US" sz="9600" spc="-500" dirty="0">
              <a:solidFill>
                <a:srgbClr val="7AC143"/>
              </a:solidFill>
            </a:endParaRPr>
          </a:p>
        </p:txBody>
      </p:sp>
      <p:sp>
        <p:nvSpPr>
          <p:cNvPr id="6" name="Title 1"/>
          <p:cNvSpPr txBox="1">
            <a:spLocks/>
          </p:cNvSpPr>
          <p:nvPr/>
        </p:nvSpPr>
        <p:spPr>
          <a:xfrm>
            <a:off x="628650" y="1702939"/>
            <a:ext cx="7886700" cy="4864963"/>
          </a:xfrm>
          <a:prstGeom prst="rect">
            <a:avLst/>
          </a:prstGeom>
        </p:spPr>
        <p:txBody>
          <a:bodyPr vert="horz" lIns="91440" tIns="45720" rIns="91440" bIns="45720" rtlCol="0" anchor="ctr">
            <a:normAutofit/>
          </a:bodyPr>
          <a:lstStyle>
            <a:lvl1pPr algn="ctr" defTabSz="914377" rtl="0" eaLnBrk="1" latinLnBrk="0" hangingPunct="1">
              <a:lnSpc>
                <a:spcPct val="80000"/>
              </a:lnSpc>
              <a:spcBef>
                <a:spcPct val="0"/>
              </a:spcBef>
              <a:buNone/>
              <a:defRPr sz="4400" b="1" i="0" kern="1200" cap="none" spc="-200" baseline="0">
                <a:solidFill>
                  <a:srgbClr val="00BDF3"/>
                </a:solidFill>
                <a:latin typeface="Kelson Sans" panose="02000500000000000000" pitchFamily="50" charset="0"/>
                <a:ea typeface="+mj-ea"/>
                <a:cs typeface="+mj-cs"/>
              </a:defRPr>
            </a:lvl1pPr>
          </a:lstStyle>
          <a:p>
            <a:r>
              <a:rPr lang="hu-HU" sz="9600" spc="-500" dirty="0">
                <a:solidFill>
                  <a:srgbClr val="7AC143"/>
                </a:solidFill>
              </a:rPr>
              <a:t>38 országban</a:t>
            </a:r>
            <a:endParaRPr lang="en-US" sz="9600" spc="-500" dirty="0">
              <a:solidFill>
                <a:srgbClr val="7AC143"/>
              </a:solidFill>
            </a:endParaRPr>
          </a:p>
        </p:txBody>
      </p:sp>
      <p:sp>
        <p:nvSpPr>
          <p:cNvPr id="7" name="Title 1"/>
          <p:cNvSpPr txBox="1">
            <a:spLocks/>
          </p:cNvSpPr>
          <p:nvPr/>
        </p:nvSpPr>
        <p:spPr>
          <a:xfrm>
            <a:off x="628650" y="2981693"/>
            <a:ext cx="7886700" cy="4864963"/>
          </a:xfrm>
          <a:prstGeom prst="rect">
            <a:avLst/>
          </a:prstGeom>
        </p:spPr>
        <p:txBody>
          <a:bodyPr vert="horz" lIns="91440" tIns="45720" rIns="91440" bIns="45720" rtlCol="0" anchor="ctr">
            <a:normAutofit/>
          </a:bodyPr>
          <a:lstStyle>
            <a:lvl1pPr algn="ctr" defTabSz="914377" rtl="0" eaLnBrk="1" latinLnBrk="0" hangingPunct="1">
              <a:lnSpc>
                <a:spcPct val="80000"/>
              </a:lnSpc>
              <a:spcBef>
                <a:spcPct val="0"/>
              </a:spcBef>
              <a:buNone/>
              <a:defRPr sz="4400" b="1" i="0" kern="1200" cap="none" spc="-200" baseline="0">
                <a:solidFill>
                  <a:srgbClr val="00BDF3"/>
                </a:solidFill>
                <a:latin typeface="Kelson Sans" panose="02000500000000000000" pitchFamily="50" charset="0"/>
                <a:ea typeface="+mj-ea"/>
                <a:cs typeface="+mj-cs"/>
              </a:defRPr>
            </a:lvl1pPr>
          </a:lstStyle>
          <a:p>
            <a:endParaRPr lang="en-US" dirty="0">
              <a:solidFill>
                <a:srgbClr val="7AC143"/>
              </a:solidFill>
            </a:endParaRPr>
          </a:p>
        </p:txBody>
      </p:sp>
    </p:spTree>
    <p:extLst>
      <p:ext uri="{BB962C8B-B14F-4D97-AF65-F5344CB8AC3E}">
        <p14:creationId xmlns:p14="http://schemas.microsoft.com/office/powerpoint/2010/main" val="2810281041"/>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0-#ppt_w/2"/>
                                          </p:val>
                                        </p:tav>
                                        <p:tav tm="100000">
                                          <p:val>
                                            <p:strVal val="#ppt_x"/>
                                          </p:val>
                                        </p:tav>
                                      </p:tavLst>
                                    </p:anim>
                                    <p:anim calcmode="lin" valueType="num">
                                      <p:cBhvr additive="base">
                                        <p:cTn id="8" dur="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50" fill="hold"/>
                                        <p:tgtEl>
                                          <p:spTgt spid="6"/>
                                        </p:tgtEl>
                                        <p:attrNameLst>
                                          <p:attrName>ppt_x</p:attrName>
                                        </p:attrNameLst>
                                      </p:cBhvr>
                                      <p:tavLst>
                                        <p:tav tm="0">
                                          <p:val>
                                            <p:strVal val="0-#ppt_w/2"/>
                                          </p:val>
                                        </p:tav>
                                        <p:tav tm="100000">
                                          <p:val>
                                            <p:strVal val="#ppt_x"/>
                                          </p:val>
                                        </p:tav>
                                      </p:tavLst>
                                    </p:anim>
                                    <p:anim calcmode="lin" valueType="num">
                                      <p:cBhvr additive="base">
                                        <p:cTn id="14" dur="2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50" fill="hold"/>
                                        <p:tgtEl>
                                          <p:spTgt spid="7"/>
                                        </p:tgtEl>
                                        <p:attrNameLst>
                                          <p:attrName>ppt_x</p:attrName>
                                        </p:attrNameLst>
                                      </p:cBhvr>
                                      <p:tavLst>
                                        <p:tav tm="0">
                                          <p:val>
                                            <p:strVal val="#ppt_x"/>
                                          </p:val>
                                        </p:tav>
                                        <p:tav tm="100000">
                                          <p:val>
                                            <p:strVal val="#ppt_x"/>
                                          </p:val>
                                        </p:tav>
                                      </p:tavLst>
                                    </p:anim>
                                    <p:anim calcmode="lin" valueType="num">
                                      <p:cBhvr additive="base">
                                        <p:cTn id="20" dur="2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660"/>
            <a:ext cx="9144000" cy="6839262"/>
          </a:xfrm>
          <a:prstGeom prst="rect">
            <a:avLst/>
          </a:prstGeom>
        </p:spPr>
      </p:pic>
    </p:spTree>
    <p:extLst>
      <p:ext uri="{BB962C8B-B14F-4D97-AF65-F5344CB8AC3E}">
        <p14:creationId xmlns:p14="http://schemas.microsoft.com/office/powerpoint/2010/main" val="39407779"/>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u-HU" sz="6000" dirty="0"/>
              <a:t>ESN SZIE</a:t>
            </a:r>
            <a:endParaRPr lang="en-GB" sz="6000" dirty="0"/>
          </a:p>
        </p:txBody>
      </p:sp>
    </p:spTree>
    <p:extLst>
      <p:ext uri="{BB962C8B-B14F-4D97-AF65-F5344CB8AC3E}">
        <p14:creationId xmlns:p14="http://schemas.microsoft.com/office/powerpoint/2010/main" val="3089121165"/>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Működésünk alappillére:</a:t>
            </a:r>
            <a:br>
              <a:rPr lang="hu-HU" dirty="0"/>
            </a:br>
            <a:br>
              <a:rPr lang="hu-HU" dirty="0"/>
            </a:br>
            <a:r>
              <a:rPr lang="hu-HU" dirty="0"/>
              <a:t>Mentorok</a:t>
            </a:r>
          </a:p>
        </p:txBody>
      </p:sp>
    </p:spTree>
    <p:extLst>
      <p:ext uri="{BB962C8B-B14F-4D97-AF65-F5344CB8AC3E}">
        <p14:creationId xmlns:p14="http://schemas.microsoft.com/office/powerpoint/2010/main" val="1471798618"/>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u-HU"/>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9837"/>
            <a:ext cx="9144000" cy="5999553"/>
          </a:xfrm>
          <a:prstGeom prst="rect">
            <a:avLst/>
          </a:prstGeom>
        </p:spPr>
      </p:pic>
    </p:spTree>
    <p:extLst>
      <p:ext uri="{BB962C8B-B14F-4D97-AF65-F5344CB8AC3E}">
        <p14:creationId xmlns:p14="http://schemas.microsoft.com/office/powerpoint/2010/main" val="4161593777"/>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Körülbelül 100 (50-50) Erasmusos és nagyon sok nemzetközi hallgató</a:t>
            </a:r>
          </a:p>
        </p:txBody>
      </p:sp>
    </p:spTree>
    <p:extLst>
      <p:ext uri="{BB962C8B-B14F-4D97-AF65-F5344CB8AC3E}">
        <p14:creationId xmlns:p14="http://schemas.microsoft.com/office/powerpoint/2010/main" val="3772987628"/>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Kiemelt programok</a:t>
            </a:r>
          </a:p>
        </p:txBody>
      </p:sp>
      <p:sp>
        <p:nvSpPr>
          <p:cNvPr id="3" name="Text Placeholder 2"/>
          <p:cNvSpPr>
            <a:spLocks noGrp="1"/>
          </p:cNvSpPr>
          <p:nvPr>
            <p:ph type="body" sz="quarter" idx="10"/>
          </p:nvPr>
        </p:nvSpPr>
        <p:spPr/>
        <p:txBody>
          <a:bodyPr/>
          <a:lstStyle/>
          <a:p>
            <a:r>
              <a:rPr lang="hu-HU" dirty="0"/>
              <a:t>Orientációs hét (-&gt;Budapest Challenge!!)</a:t>
            </a:r>
          </a:p>
          <a:p>
            <a:r>
              <a:rPr lang="hu-HU" dirty="0"/>
              <a:t>Semester Starter Weekend</a:t>
            </a:r>
          </a:p>
          <a:p>
            <a:r>
              <a:rPr lang="hu-HU" dirty="0"/>
              <a:t>Mentor meetingek</a:t>
            </a:r>
          </a:p>
          <a:p>
            <a:r>
              <a:rPr lang="hu-HU" dirty="0"/>
              <a:t>City rally és Cultural Day</a:t>
            </a:r>
          </a:p>
          <a:p>
            <a:r>
              <a:rPr lang="hu-HU" dirty="0"/>
              <a:t>International Dinner</a:t>
            </a:r>
          </a:p>
          <a:p>
            <a:r>
              <a:rPr lang="hu-HU" dirty="0"/>
              <a:t>Prága-trip</a:t>
            </a:r>
          </a:p>
          <a:p>
            <a:r>
              <a:rPr lang="hu-HU" dirty="0"/>
              <a:t>Semester opening/closing event</a:t>
            </a:r>
          </a:p>
          <a:p>
            <a:r>
              <a:rPr lang="hu-HU" dirty="0"/>
              <a:t>És még töb!</a:t>
            </a:r>
          </a:p>
        </p:txBody>
      </p:sp>
    </p:spTree>
    <p:extLst>
      <p:ext uri="{BB962C8B-B14F-4D97-AF65-F5344CB8AC3E}">
        <p14:creationId xmlns:p14="http://schemas.microsoft.com/office/powerpoint/2010/main" val="3706568803"/>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6000" dirty="0"/>
              <a:t> </a:t>
            </a:r>
            <a:r>
              <a:rPr lang="hu-HU" sz="6000" dirty="0"/>
              <a:t> Mi is az az </a:t>
            </a:r>
            <a:r>
              <a:rPr lang="en-US" sz="6000" dirty="0"/>
              <a:t>ESN?</a:t>
            </a:r>
            <a:endParaRPr lang="en-GB" sz="6000" dirty="0"/>
          </a:p>
        </p:txBody>
      </p:sp>
    </p:spTree>
    <p:extLst>
      <p:ext uri="{BB962C8B-B14F-4D97-AF65-F5344CB8AC3E}">
        <p14:creationId xmlns:p14="http://schemas.microsoft.com/office/powerpoint/2010/main" val="126815914"/>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u-HU"/>
          </a:p>
        </p:txBody>
      </p:sp>
      <p:sp>
        <p:nvSpPr>
          <p:cNvPr id="3" name="Text Placeholder 2"/>
          <p:cNvSpPr>
            <a:spLocks noGrp="1"/>
          </p:cNvSpPr>
          <p:nvPr>
            <p:ph type="body" sz="quarter" idx="10"/>
          </p:nvPr>
        </p:nvSpPr>
        <p:spPr/>
        <p:txBody>
          <a:bodyPr/>
          <a:lstStyle/>
          <a:p>
            <a:endParaRPr lang="hu-HU"/>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37952">
            <a:off x="4770460" y="3753885"/>
            <a:ext cx="4332914" cy="324968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09378">
            <a:off x="-60938" y="-393030"/>
            <a:ext cx="5802217" cy="437369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23033">
            <a:off x="5616922" y="245724"/>
            <a:ext cx="3864493" cy="386449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24595">
            <a:off x="-62225" y="4488403"/>
            <a:ext cx="3615505" cy="240489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5394" y="2881571"/>
            <a:ext cx="3745735" cy="2497157"/>
          </a:xfrm>
          <a:prstGeom prst="rect">
            <a:avLst/>
          </a:prstGeom>
        </p:spPr>
      </p:pic>
    </p:spTree>
    <p:extLst>
      <p:ext uri="{BB962C8B-B14F-4D97-AF65-F5344CB8AC3E}">
        <p14:creationId xmlns:p14="http://schemas.microsoft.com/office/powerpoint/2010/main" val="1393268036"/>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Felépítés</a:t>
            </a:r>
          </a:p>
        </p:txBody>
      </p:sp>
      <p:sp>
        <p:nvSpPr>
          <p:cNvPr id="3" name="Text Placeholder 2"/>
          <p:cNvSpPr>
            <a:spLocks noGrp="1"/>
          </p:cNvSpPr>
          <p:nvPr>
            <p:ph type="body" sz="quarter" idx="10"/>
          </p:nvPr>
        </p:nvSpPr>
        <p:spPr/>
        <p:txBody>
          <a:bodyPr/>
          <a:lstStyle/>
          <a:p>
            <a:r>
              <a:rPr lang="hu-HU" dirty="0"/>
              <a:t>~40 tag/félév</a:t>
            </a:r>
          </a:p>
          <a:p>
            <a:r>
              <a:rPr lang="hu-HU" dirty="0"/>
              <a:t>~20-30 alumni tag/félév</a:t>
            </a:r>
          </a:p>
          <a:p>
            <a:r>
              <a:rPr lang="hu-HU" dirty="0"/>
              <a:t>Board 5 fő</a:t>
            </a:r>
          </a:p>
          <a:p>
            <a:r>
              <a:rPr lang="hu-HU" dirty="0"/>
              <a:t>Elnök</a:t>
            </a:r>
          </a:p>
          <a:p>
            <a:r>
              <a:rPr lang="hu-HU" dirty="0"/>
              <a:t>Minden szemeszter előtt felvétel</a:t>
            </a:r>
          </a:p>
          <a:p>
            <a:r>
              <a:rPr lang="hu-HU" dirty="0"/>
              <a:t>2016: Development of the Year</a:t>
            </a:r>
          </a:p>
        </p:txBody>
      </p:sp>
    </p:spTree>
    <p:extLst>
      <p:ext uri="{BB962C8B-B14F-4D97-AF65-F5344CB8AC3E}">
        <p14:creationId xmlns:p14="http://schemas.microsoft.com/office/powerpoint/2010/main" val="543367738"/>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u-HU"/>
          </a:p>
        </p:txBody>
      </p:sp>
      <p:sp>
        <p:nvSpPr>
          <p:cNvPr id="3" name="Text Placeholder 2"/>
          <p:cNvSpPr>
            <a:spLocks noGrp="1"/>
          </p:cNvSpPr>
          <p:nvPr>
            <p:ph type="body" sz="quarter" idx="10"/>
          </p:nvPr>
        </p:nvSpPr>
        <p:spPr/>
        <p:txBody>
          <a:bodyPr/>
          <a:lstStyle/>
          <a:p>
            <a:endParaRPr lang="hu-HU"/>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12145643"/>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u-HU"/>
          </a:p>
        </p:txBody>
      </p:sp>
      <p:sp>
        <p:nvSpPr>
          <p:cNvPr id="3" name="Text Placeholder 2"/>
          <p:cNvSpPr>
            <a:spLocks noGrp="1"/>
          </p:cNvSpPr>
          <p:nvPr>
            <p:ph type="body" sz="quarter" idx="10"/>
          </p:nvPr>
        </p:nvSpPr>
        <p:spPr/>
        <p:txBody>
          <a:bodyPr/>
          <a:lstStyle/>
          <a:p>
            <a:endParaRPr lang="hu-HU"/>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07041499"/>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hu-HU" dirty="0"/>
              <a:t>Mi Számodra az ESN?</a:t>
            </a:r>
            <a:endParaRPr lang="bg-BG" dirty="0"/>
          </a:p>
        </p:txBody>
      </p:sp>
    </p:spTree>
    <p:extLst>
      <p:ext uri="{BB962C8B-B14F-4D97-AF65-F5344CB8AC3E}">
        <p14:creationId xmlns:p14="http://schemas.microsoft.com/office/powerpoint/2010/main" val="3203833707"/>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705" r="5013"/>
          <a:stretch/>
        </p:blipFill>
        <p:spPr>
          <a:xfrm>
            <a:off x="-85060" y="0"/>
            <a:ext cx="9282224" cy="6790822"/>
          </a:xfrm>
          <a:prstGeom prst="rect">
            <a:avLst/>
          </a:prstGeom>
        </p:spPr>
      </p:pic>
      <p:sp>
        <p:nvSpPr>
          <p:cNvPr id="6" name="Rectangle 5"/>
          <p:cNvSpPr/>
          <p:nvPr/>
        </p:nvSpPr>
        <p:spPr>
          <a:xfrm>
            <a:off x="-85060" y="0"/>
            <a:ext cx="9282224" cy="679082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cNvSpPr>
            <a:spLocks noGrp="1"/>
          </p:cNvSpPr>
          <p:nvPr>
            <p:ph type="title" idx="4294967295"/>
          </p:nvPr>
        </p:nvSpPr>
        <p:spPr>
          <a:xfrm>
            <a:off x="628650" y="1126055"/>
            <a:ext cx="7886700" cy="4864100"/>
          </a:xfrm>
        </p:spPr>
        <p:txBody>
          <a:bodyPr/>
          <a:lstStyle/>
          <a:p>
            <a:r>
              <a:rPr lang="hu-HU" cap="none" dirty="0">
                <a:solidFill>
                  <a:srgbClr val="2E3192"/>
                </a:solidFill>
              </a:rPr>
              <a:t>Egy új környezet</a:t>
            </a:r>
            <a:endParaRPr lang="bg-BG" cap="none" dirty="0">
              <a:solidFill>
                <a:srgbClr val="2E3192"/>
              </a:solidFill>
            </a:endParaRPr>
          </a:p>
        </p:txBody>
      </p:sp>
    </p:spTree>
    <p:extLst>
      <p:ext uri="{BB962C8B-B14F-4D97-AF65-F5344CB8AC3E}">
        <p14:creationId xmlns:p14="http://schemas.microsoft.com/office/powerpoint/2010/main" val="3523563476"/>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970" t="467" r="-104" b="-467"/>
          <a:stretch/>
        </p:blipFill>
        <p:spPr>
          <a:xfrm>
            <a:off x="-74427" y="-15049"/>
            <a:ext cx="9282224" cy="6830518"/>
          </a:xfrm>
          <a:prstGeom prst="rect">
            <a:avLst/>
          </a:prstGeom>
        </p:spPr>
      </p:pic>
      <p:sp>
        <p:nvSpPr>
          <p:cNvPr id="9" name="Rectangle 8"/>
          <p:cNvSpPr/>
          <p:nvPr/>
        </p:nvSpPr>
        <p:spPr>
          <a:xfrm>
            <a:off x="-69112" y="-15049"/>
            <a:ext cx="9282224" cy="679082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Заглавие 2"/>
          <p:cNvSpPr>
            <a:spLocks noGrp="1"/>
          </p:cNvSpPr>
          <p:nvPr>
            <p:ph type="title"/>
          </p:nvPr>
        </p:nvSpPr>
        <p:spPr/>
        <p:txBody>
          <a:bodyPr/>
          <a:lstStyle/>
          <a:p>
            <a:r>
              <a:rPr lang="hu-HU" dirty="0">
                <a:solidFill>
                  <a:srgbClr val="2E3192"/>
                </a:solidFill>
              </a:rPr>
              <a:t>Ahol új készségekre tehetsz szert.</a:t>
            </a:r>
            <a:endParaRPr lang="bg-BG" dirty="0">
              <a:solidFill>
                <a:srgbClr val="2E3192"/>
              </a:solidFill>
            </a:endParaRPr>
          </a:p>
        </p:txBody>
      </p:sp>
    </p:spTree>
    <p:extLst>
      <p:ext uri="{BB962C8B-B14F-4D97-AF65-F5344CB8AC3E}">
        <p14:creationId xmlns:p14="http://schemas.microsoft.com/office/powerpoint/2010/main" val="3373173055"/>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769" r="5243"/>
          <a:stretch/>
        </p:blipFill>
        <p:spPr>
          <a:xfrm>
            <a:off x="-63500" y="0"/>
            <a:ext cx="9245600" cy="6775129"/>
          </a:xfrm>
          <a:prstGeom prst="rect">
            <a:avLst/>
          </a:prstGeom>
        </p:spPr>
      </p:pic>
      <p:sp>
        <p:nvSpPr>
          <p:cNvPr id="4" name="Rectangle 3"/>
          <p:cNvSpPr/>
          <p:nvPr/>
        </p:nvSpPr>
        <p:spPr>
          <a:xfrm>
            <a:off x="-69112" y="-7847"/>
            <a:ext cx="9263912" cy="679082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Заглавие 1"/>
          <p:cNvSpPr>
            <a:spLocks noGrp="1"/>
          </p:cNvSpPr>
          <p:nvPr>
            <p:ph type="title"/>
          </p:nvPr>
        </p:nvSpPr>
        <p:spPr/>
        <p:txBody>
          <a:bodyPr/>
          <a:lstStyle/>
          <a:p>
            <a:r>
              <a:rPr lang="hu-HU" dirty="0">
                <a:solidFill>
                  <a:srgbClr val="2E3192"/>
                </a:solidFill>
              </a:rPr>
              <a:t>Fejlesztheted önmagadat és a személyiségedet.</a:t>
            </a:r>
            <a:endParaRPr lang="bg-BG" dirty="0">
              <a:solidFill>
                <a:srgbClr val="2E3192"/>
              </a:solidFill>
            </a:endParaRPr>
          </a:p>
        </p:txBody>
      </p:sp>
    </p:spTree>
    <p:extLst>
      <p:ext uri="{BB962C8B-B14F-4D97-AF65-F5344CB8AC3E}">
        <p14:creationId xmlns:p14="http://schemas.microsoft.com/office/powerpoint/2010/main" val="3786038091"/>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103" r="4075"/>
          <a:stretch/>
        </p:blipFill>
        <p:spPr>
          <a:xfrm>
            <a:off x="-53164" y="-1"/>
            <a:ext cx="9239693" cy="6781287"/>
          </a:xfrm>
          <a:prstGeom prst="rect">
            <a:avLst/>
          </a:prstGeom>
        </p:spPr>
      </p:pic>
      <p:sp>
        <p:nvSpPr>
          <p:cNvPr id="4" name="Rectangle 3"/>
          <p:cNvSpPr/>
          <p:nvPr/>
        </p:nvSpPr>
        <p:spPr>
          <a:xfrm>
            <a:off x="-69112" y="-7847"/>
            <a:ext cx="9263912" cy="679082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Заглавие 1"/>
          <p:cNvSpPr>
            <a:spLocks noGrp="1"/>
          </p:cNvSpPr>
          <p:nvPr>
            <p:ph type="title"/>
          </p:nvPr>
        </p:nvSpPr>
        <p:spPr/>
        <p:txBody>
          <a:bodyPr/>
          <a:lstStyle/>
          <a:p>
            <a:r>
              <a:rPr lang="hu-HU" dirty="0">
                <a:solidFill>
                  <a:srgbClr val="2E3192"/>
                </a:solidFill>
              </a:rPr>
              <a:t>Utazhatsz Európa szerte</a:t>
            </a:r>
            <a:r>
              <a:rPr lang="en-GB" dirty="0">
                <a:solidFill>
                  <a:srgbClr val="2E3192"/>
                </a:solidFill>
              </a:rPr>
              <a:t>.</a:t>
            </a:r>
            <a:endParaRPr lang="bg-BG" dirty="0">
              <a:solidFill>
                <a:srgbClr val="2E3192"/>
              </a:solidFill>
            </a:endParaRPr>
          </a:p>
        </p:txBody>
      </p:sp>
    </p:spTree>
    <p:extLst>
      <p:ext uri="{BB962C8B-B14F-4D97-AF65-F5344CB8AC3E}">
        <p14:creationId xmlns:p14="http://schemas.microsoft.com/office/powerpoint/2010/main" val="2070303969"/>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783" r="5297"/>
          <a:stretch/>
        </p:blipFill>
        <p:spPr>
          <a:xfrm>
            <a:off x="-74428" y="0"/>
            <a:ext cx="9250326" cy="6783572"/>
          </a:xfrm>
          <a:prstGeom prst="rect">
            <a:avLst/>
          </a:prstGeom>
        </p:spPr>
      </p:pic>
      <p:sp>
        <p:nvSpPr>
          <p:cNvPr id="4" name="Rectangle 3"/>
          <p:cNvSpPr/>
          <p:nvPr/>
        </p:nvSpPr>
        <p:spPr>
          <a:xfrm>
            <a:off x="-69112" y="-7847"/>
            <a:ext cx="9263912" cy="679082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Заглавие 1"/>
          <p:cNvSpPr>
            <a:spLocks noGrp="1"/>
          </p:cNvSpPr>
          <p:nvPr>
            <p:ph type="title"/>
          </p:nvPr>
        </p:nvSpPr>
        <p:spPr/>
        <p:txBody>
          <a:bodyPr/>
          <a:lstStyle/>
          <a:p>
            <a:r>
              <a:rPr lang="hu-HU" dirty="0">
                <a:solidFill>
                  <a:srgbClr val="2E3192"/>
                </a:solidFill>
              </a:rPr>
              <a:t>Új kapcsolatokat és barátságokat köthetsz.</a:t>
            </a:r>
            <a:endParaRPr lang="bg-BG" dirty="0">
              <a:solidFill>
                <a:srgbClr val="2E3192"/>
              </a:solidFill>
            </a:endParaRPr>
          </a:p>
        </p:txBody>
      </p:sp>
    </p:spTree>
    <p:extLst>
      <p:ext uri="{BB962C8B-B14F-4D97-AF65-F5344CB8AC3E}">
        <p14:creationId xmlns:p14="http://schemas.microsoft.com/office/powerpoint/2010/main" val="295125902"/>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42877"/>
            <a:ext cx="9144000" cy="4864963"/>
          </a:xfrm>
        </p:spPr>
        <p:txBody>
          <a:bodyPr>
            <a:normAutofit/>
          </a:bodyPr>
          <a:lstStyle/>
          <a:p>
            <a:r>
              <a:rPr lang="hu-HU" b="0" dirty="0"/>
              <a:t>Az </a:t>
            </a:r>
            <a:r>
              <a:rPr lang="en-US" b="0" dirty="0"/>
              <a:t>ESN</a:t>
            </a:r>
            <a:r>
              <a:rPr lang="hu-HU" b="0" dirty="0"/>
              <a:t> a legnagyobb önkéntes diákszervezet az európai felsőoktatásban, amely nemzetközi hallgatókkal foglalkozik.</a:t>
            </a:r>
            <a:endParaRPr lang="en-US" sz="4400" dirty="0"/>
          </a:p>
        </p:txBody>
      </p:sp>
    </p:spTree>
    <p:extLst>
      <p:ext uri="{BB962C8B-B14F-4D97-AF65-F5344CB8AC3E}">
        <p14:creationId xmlns:p14="http://schemas.microsoft.com/office/powerpoint/2010/main" val="4252182143"/>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806" r="5524"/>
          <a:stretch/>
        </p:blipFill>
        <p:spPr>
          <a:xfrm>
            <a:off x="-74428" y="-3096"/>
            <a:ext cx="9250326" cy="6776035"/>
          </a:xfrm>
          <a:prstGeom prst="rect">
            <a:avLst/>
          </a:prstGeom>
        </p:spPr>
      </p:pic>
      <p:sp>
        <p:nvSpPr>
          <p:cNvPr id="4" name="Rectangle 3"/>
          <p:cNvSpPr/>
          <p:nvPr/>
        </p:nvSpPr>
        <p:spPr>
          <a:xfrm>
            <a:off x="-69112" y="-7847"/>
            <a:ext cx="9263912" cy="679082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Заглавие 1"/>
          <p:cNvSpPr>
            <a:spLocks noGrp="1"/>
          </p:cNvSpPr>
          <p:nvPr>
            <p:ph type="title"/>
          </p:nvPr>
        </p:nvSpPr>
        <p:spPr/>
        <p:txBody>
          <a:bodyPr/>
          <a:lstStyle/>
          <a:p>
            <a:r>
              <a:rPr lang="hu-HU" dirty="0">
                <a:solidFill>
                  <a:srgbClr val="2E3192"/>
                </a:solidFill>
              </a:rPr>
              <a:t>Megtapasztalhatod a multikulturális környezetet</a:t>
            </a:r>
            <a:r>
              <a:rPr lang="en-GB" dirty="0">
                <a:solidFill>
                  <a:srgbClr val="2E3192"/>
                </a:solidFill>
              </a:rPr>
              <a:t>.</a:t>
            </a:r>
            <a:endParaRPr lang="bg-BG" dirty="0"/>
          </a:p>
        </p:txBody>
      </p:sp>
    </p:spTree>
    <p:extLst>
      <p:ext uri="{BB962C8B-B14F-4D97-AF65-F5344CB8AC3E}">
        <p14:creationId xmlns:p14="http://schemas.microsoft.com/office/powerpoint/2010/main" val="1440072804"/>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374"/>
          <a:stretch/>
        </p:blipFill>
        <p:spPr>
          <a:xfrm>
            <a:off x="-69112" y="-1"/>
            <a:ext cx="9263912" cy="6782975"/>
          </a:xfrm>
          <a:prstGeom prst="rect">
            <a:avLst/>
          </a:prstGeom>
        </p:spPr>
      </p:pic>
      <p:sp>
        <p:nvSpPr>
          <p:cNvPr id="4" name="Rectangle 3"/>
          <p:cNvSpPr/>
          <p:nvPr/>
        </p:nvSpPr>
        <p:spPr>
          <a:xfrm>
            <a:off x="-69112" y="-7847"/>
            <a:ext cx="9263912" cy="679082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Заглавие 1"/>
          <p:cNvSpPr>
            <a:spLocks noGrp="1"/>
          </p:cNvSpPr>
          <p:nvPr>
            <p:ph type="title"/>
          </p:nvPr>
        </p:nvSpPr>
        <p:spPr/>
        <p:txBody>
          <a:bodyPr/>
          <a:lstStyle/>
          <a:p>
            <a:r>
              <a:rPr lang="hu-HU" dirty="0">
                <a:solidFill>
                  <a:srgbClr val="2E3192"/>
                </a:solidFill>
              </a:rPr>
              <a:t>És ami a legfontosabb:</a:t>
            </a:r>
            <a:endParaRPr lang="bg-BG" dirty="0">
              <a:solidFill>
                <a:srgbClr val="2E3192"/>
              </a:solidFill>
            </a:endParaRPr>
          </a:p>
        </p:txBody>
      </p:sp>
    </p:spTree>
    <p:extLst>
      <p:ext uri="{BB962C8B-B14F-4D97-AF65-F5344CB8AC3E}">
        <p14:creationId xmlns:p14="http://schemas.microsoft.com/office/powerpoint/2010/main" val="231245471"/>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374"/>
          <a:stretch/>
        </p:blipFill>
        <p:spPr>
          <a:xfrm>
            <a:off x="-69112" y="-1"/>
            <a:ext cx="9263912" cy="6782975"/>
          </a:xfrm>
          <a:prstGeom prst="rect">
            <a:avLst/>
          </a:prstGeom>
        </p:spPr>
      </p:pic>
      <p:sp>
        <p:nvSpPr>
          <p:cNvPr id="4" name="Rectangle 3"/>
          <p:cNvSpPr/>
          <p:nvPr/>
        </p:nvSpPr>
        <p:spPr>
          <a:xfrm>
            <a:off x="-69112" y="-7847"/>
            <a:ext cx="9263912" cy="679082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Заглавие 1"/>
          <p:cNvSpPr>
            <a:spLocks noGrp="1"/>
          </p:cNvSpPr>
          <p:nvPr>
            <p:ph type="title"/>
          </p:nvPr>
        </p:nvSpPr>
        <p:spPr/>
        <p:txBody>
          <a:bodyPr/>
          <a:lstStyle/>
          <a:p>
            <a:r>
              <a:rPr lang="hu-HU" dirty="0">
                <a:solidFill>
                  <a:srgbClr val="2E3192"/>
                </a:solidFill>
              </a:rPr>
              <a:t>Építheted a jövődet</a:t>
            </a:r>
            <a:r>
              <a:rPr lang="en-GB" dirty="0">
                <a:solidFill>
                  <a:srgbClr val="2E3192"/>
                </a:solidFill>
              </a:rPr>
              <a:t>.</a:t>
            </a:r>
            <a:endParaRPr lang="bg-BG" dirty="0">
              <a:solidFill>
                <a:srgbClr val="2E3192"/>
              </a:solidFill>
            </a:endParaRPr>
          </a:p>
        </p:txBody>
      </p:sp>
    </p:spTree>
    <p:extLst>
      <p:ext uri="{BB962C8B-B14F-4D97-AF65-F5344CB8AC3E}">
        <p14:creationId xmlns:p14="http://schemas.microsoft.com/office/powerpoint/2010/main" val="210130135"/>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Szóval konkrétan mit ad Számodra az ESN?</a:t>
            </a:r>
          </a:p>
        </p:txBody>
      </p:sp>
    </p:spTree>
    <p:extLst>
      <p:ext uri="{BB962C8B-B14F-4D97-AF65-F5344CB8AC3E}">
        <p14:creationId xmlns:p14="http://schemas.microsoft.com/office/powerpoint/2010/main" val="3379779461"/>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Lehetőséget</a:t>
            </a:r>
          </a:p>
        </p:txBody>
      </p:sp>
    </p:spTree>
    <p:extLst>
      <p:ext uri="{BB962C8B-B14F-4D97-AF65-F5344CB8AC3E}">
        <p14:creationId xmlns:p14="http://schemas.microsoft.com/office/powerpoint/2010/main" val="3488293324"/>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sp>
        <p:nvSpPr>
          <p:cNvPr id="3" name="Szöveg helye 2"/>
          <p:cNvSpPr>
            <a:spLocks noGrp="1"/>
          </p:cNvSpPr>
          <p:nvPr>
            <p:ph type="body" sz="quarter" idx="10"/>
          </p:nvPr>
        </p:nvSpPr>
        <p:spPr/>
        <p:txBody>
          <a:bodyPr/>
          <a:lstStyle/>
          <a:p>
            <a:r>
              <a:rPr lang="hu-HU" dirty="0"/>
              <a:t>Nyelvgyakorlás</a:t>
            </a:r>
          </a:p>
          <a:p>
            <a:r>
              <a:rPr lang="hu-HU" dirty="0"/>
              <a:t>Önfejlesztés</a:t>
            </a:r>
          </a:p>
          <a:p>
            <a:r>
              <a:rPr lang="hu-HU" dirty="0"/>
              <a:t>Nemzetközi kapcsolatok</a:t>
            </a:r>
          </a:p>
          <a:p>
            <a:r>
              <a:rPr lang="hu-HU" dirty="0"/>
              <a:t>Közösségbe tartozás</a:t>
            </a:r>
          </a:p>
          <a:p>
            <a:r>
              <a:rPr lang="hu-HU" dirty="0"/>
              <a:t>Más kultúrák megismerése</a:t>
            </a:r>
          </a:p>
          <a:p>
            <a:r>
              <a:rPr lang="hu-HU" dirty="0"/>
              <a:t>Csapatmunka</a:t>
            </a:r>
          </a:p>
          <a:p>
            <a:r>
              <a:rPr lang="hu-HU" dirty="0"/>
              <a:t>Szórakozás</a:t>
            </a:r>
          </a:p>
        </p:txBody>
      </p:sp>
    </p:spTree>
    <p:extLst>
      <p:ext uri="{BB962C8B-B14F-4D97-AF65-F5344CB8AC3E}">
        <p14:creationId xmlns:p14="http://schemas.microsoft.com/office/powerpoint/2010/main" val="1698191147"/>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hu-HU" sz="6000" dirty="0"/>
              <a:t>Jelentkezz hozzánk!</a:t>
            </a:r>
            <a:endParaRPr lang="en-GB" sz="6000" dirty="0"/>
          </a:p>
        </p:txBody>
      </p:sp>
    </p:spTree>
    <p:extLst>
      <p:ext uri="{BB962C8B-B14F-4D97-AF65-F5344CB8AC3E}">
        <p14:creationId xmlns:p14="http://schemas.microsoft.com/office/powerpoint/2010/main" val="1625514560"/>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Jelentkezés menete</a:t>
            </a:r>
          </a:p>
        </p:txBody>
      </p:sp>
      <p:sp>
        <p:nvSpPr>
          <p:cNvPr id="3" name="Szöveg helye 2"/>
          <p:cNvSpPr>
            <a:spLocks noGrp="1"/>
          </p:cNvSpPr>
          <p:nvPr>
            <p:ph type="body" sz="quarter" idx="10"/>
          </p:nvPr>
        </p:nvSpPr>
        <p:spPr/>
        <p:txBody>
          <a:bodyPr/>
          <a:lstStyle/>
          <a:p>
            <a:r>
              <a:rPr lang="hu-HU" dirty="0"/>
              <a:t>esnszie@gmail.com</a:t>
            </a:r>
          </a:p>
          <a:p>
            <a:r>
              <a:rPr lang="hu-HU" dirty="0"/>
              <a:t>Önéletrajz+motivációs levél</a:t>
            </a:r>
          </a:p>
          <a:p>
            <a:r>
              <a:rPr lang="hu-HU" dirty="0"/>
              <a:t>Magyarul, de ha elég elszánt vagy, akkor angolul is megírhatod!</a:t>
            </a:r>
          </a:p>
          <a:p>
            <a:r>
              <a:rPr lang="hu-HU" dirty="0"/>
              <a:t>Legközelebb augusztusban</a:t>
            </a:r>
          </a:p>
          <a:p>
            <a:r>
              <a:rPr lang="hu-HU" dirty="0" err="1"/>
              <a:t>Facebook.com</a:t>
            </a:r>
            <a:r>
              <a:rPr lang="hu-HU" dirty="0"/>
              <a:t>/ESNSZIE</a:t>
            </a:r>
          </a:p>
          <a:p>
            <a:endParaRPr lang="hu-HU" dirty="0"/>
          </a:p>
        </p:txBody>
      </p:sp>
    </p:spTree>
    <p:extLst>
      <p:ext uri="{BB962C8B-B14F-4D97-AF65-F5344CB8AC3E}">
        <p14:creationId xmlns:p14="http://schemas.microsoft.com/office/powerpoint/2010/main" val="3249350482"/>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Köszönöm a figyelmet!</a:t>
            </a:r>
          </a:p>
        </p:txBody>
      </p:sp>
    </p:spTree>
    <p:extLst>
      <p:ext uri="{BB962C8B-B14F-4D97-AF65-F5344CB8AC3E}">
        <p14:creationId xmlns:p14="http://schemas.microsoft.com/office/powerpoint/2010/main" val="4270938116"/>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hu-HU" sz="6000" dirty="0"/>
              <a:t>Miért az ESN?</a:t>
            </a:r>
            <a:endParaRPr lang="en-GB" sz="6000" dirty="0"/>
          </a:p>
        </p:txBody>
      </p:sp>
    </p:spTree>
    <p:extLst>
      <p:ext uri="{BB962C8B-B14F-4D97-AF65-F5344CB8AC3E}">
        <p14:creationId xmlns:p14="http://schemas.microsoft.com/office/powerpoint/2010/main" val="3005638148"/>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b="0" dirty="0"/>
              <a:t>Mert nagyszerű élményekkel tudjuk megajándékozni a külföldi és a magyar hallgatókat.</a:t>
            </a:r>
            <a:endParaRPr lang="en-US" dirty="0"/>
          </a:p>
        </p:txBody>
      </p:sp>
    </p:spTree>
    <p:extLst>
      <p:ext uri="{BB962C8B-B14F-4D97-AF65-F5344CB8AC3E}">
        <p14:creationId xmlns:p14="http://schemas.microsoft.com/office/powerpoint/2010/main" val="4284930508"/>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hu-HU" sz="6000" dirty="0"/>
              <a:t>Célunk</a:t>
            </a:r>
            <a:endParaRPr lang="en-GB" sz="6000" dirty="0"/>
          </a:p>
        </p:txBody>
      </p:sp>
    </p:spTree>
    <p:extLst>
      <p:ext uri="{BB962C8B-B14F-4D97-AF65-F5344CB8AC3E}">
        <p14:creationId xmlns:p14="http://schemas.microsoft.com/office/powerpoint/2010/main" val="4123512549"/>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hu-HU" b="0" dirty="0"/>
            </a:br>
            <a:r>
              <a:rPr lang="hu-HU" b="0" dirty="0"/>
              <a:t>Az, hogy lehetőséget biztosítsunk a kulturális sajátosságok elfogadására és az önfejlesztésre</a:t>
            </a:r>
            <a:r>
              <a:rPr lang="en-US" dirty="0"/>
              <a:t>.</a:t>
            </a:r>
            <a:br>
              <a:rPr lang="hu-HU" dirty="0"/>
            </a:br>
            <a:endParaRPr lang="en-US" dirty="0"/>
          </a:p>
        </p:txBody>
      </p:sp>
    </p:spTree>
    <p:extLst>
      <p:ext uri="{BB962C8B-B14F-4D97-AF65-F5344CB8AC3E}">
        <p14:creationId xmlns:p14="http://schemas.microsoft.com/office/powerpoint/2010/main" val="483013422"/>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hu-HU" sz="6000" dirty="0"/>
              <a:t>Elképzelésünk</a:t>
            </a:r>
            <a:endParaRPr lang="en-US" sz="6000" dirty="0"/>
          </a:p>
        </p:txBody>
      </p:sp>
    </p:spTree>
    <p:extLst>
      <p:ext uri="{BB962C8B-B14F-4D97-AF65-F5344CB8AC3E}">
        <p14:creationId xmlns:p14="http://schemas.microsoft.com/office/powerpoint/2010/main" val="513181537"/>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Az, hogy gazdagítsuk </a:t>
            </a:r>
            <a:r>
              <a:rPr lang="hu-HU"/>
              <a:t>a társadalmat tagjaink </a:t>
            </a:r>
            <a:r>
              <a:rPr lang="hu-HU" dirty="0"/>
              <a:t>révén.</a:t>
            </a:r>
            <a:endParaRPr lang="en-US" dirty="0"/>
          </a:p>
        </p:txBody>
      </p:sp>
    </p:spTree>
    <p:extLst>
      <p:ext uri="{BB962C8B-B14F-4D97-AF65-F5344CB8AC3E}">
        <p14:creationId xmlns:p14="http://schemas.microsoft.com/office/powerpoint/2010/main" val="4284832517"/>
      </p:ext>
    </p:extLst>
  </p:cSld>
  <p:clrMapOvr>
    <a:masterClrMapping/>
  </p:clrMapOvr>
  <mc:AlternateContent xmlns:mc="http://schemas.openxmlformats.org/markup-compatibility/2006" xmlns:p14="http://schemas.microsoft.com/office/powerpoint/2010/main">
    <mc:Choice Requires="p14">
      <p:transition>
        <p14:pan dir="u"/>
      </p:transition>
    </mc:Choice>
    <mc:Fallback xmlns="">
      <p:transition>
        <p:fade/>
      </p:transition>
    </mc:Fallback>
  </mc:AlternateContent>
</p:sld>
</file>

<file path=ppt/theme/theme1.xml><?xml version="1.0" encoding="utf-8"?>
<a:theme xmlns:a="http://schemas.openxmlformats.org/drawingml/2006/main" name="Full colour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N Presentation Template Final.pptx" id="{1E05216E-B04E-41F9-AB6A-1BBAF6106CA3}" vid="{CB01B204-948F-4918-91F4-7EF9D682ED38}"/>
    </a:ext>
  </a:extLst>
</a:theme>
</file>

<file path=ppt/theme/theme2.xml><?xml version="1.0" encoding="utf-8"?>
<a:theme xmlns:a="http://schemas.openxmlformats.org/drawingml/2006/main" name="Cya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N Presentation Template Final.pptx" id="{1E05216E-B04E-41F9-AB6A-1BBAF6106CA3}" vid="{D6C6DAC3-54ED-4E0B-BEDD-D2665E8BD70B}"/>
    </a:ext>
  </a:extLst>
</a:theme>
</file>

<file path=ppt/theme/theme3.xml><?xml version="1.0" encoding="utf-8"?>
<a:theme xmlns:a="http://schemas.openxmlformats.org/drawingml/2006/main" name="Gree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N Presentation Template Final.pptx" id="{1E05216E-B04E-41F9-AB6A-1BBAF6106CA3}" vid="{AFD2480A-3A8F-4CEC-8BC1-72E497492305}"/>
    </a:ext>
  </a:extLst>
</a:theme>
</file>

<file path=ppt/theme/theme4.xml><?xml version="1.0" encoding="utf-8"?>
<a:theme xmlns:a="http://schemas.openxmlformats.org/drawingml/2006/main" name="Magenta">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N Presentation Template Final.pptx" id="{1E05216E-B04E-41F9-AB6A-1BBAF6106CA3}" vid="{C2A14CC0-5160-46DC-B54E-BF746369D52A}"/>
    </a:ext>
  </a:extLst>
</a:theme>
</file>

<file path=ppt/theme/theme5.xml><?xml version="1.0" encoding="utf-8"?>
<a:theme xmlns:a="http://schemas.openxmlformats.org/drawingml/2006/main" name="Dark Blu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N Presentation Template Final.pptx" id="{1E05216E-B04E-41F9-AB6A-1BBAF6106CA3}" vid="{D3FC23A4-BEE3-4D27-95C9-3483EBBD5C79}"/>
    </a:ext>
  </a:extLst>
</a:theme>
</file>

<file path=ppt/theme/theme6.xml><?xml version="1.0" encoding="utf-8"?>
<a:theme xmlns:a="http://schemas.openxmlformats.org/drawingml/2006/main" name="Orang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N Presentation Template Final.pptx" id="{1E05216E-B04E-41F9-AB6A-1BBAF6106CA3}" vid="{637C9791-B02B-45FA-9BDE-1DED63524C6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ESN Presentation Template</Template>
  <TotalTime>1803</TotalTime>
  <Words>797</Words>
  <Application>Microsoft Office PowerPoint</Application>
  <PresentationFormat>On-screen Show (4:3)</PresentationFormat>
  <Paragraphs>86</Paragraphs>
  <Slides>38</Slides>
  <Notes>12</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38</vt:i4>
      </vt:variant>
    </vt:vector>
  </HeadingPairs>
  <TitlesOfParts>
    <vt:vector size="48" baseType="lpstr">
      <vt:lpstr>Calibri</vt:lpstr>
      <vt:lpstr>Lato</vt:lpstr>
      <vt:lpstr>Kelson Sans</vt:lpstr>
      <vt:lpstr>Arial</vt:lpstr>
      <vt:lpstr>Full colours</vt:lpstr>
      <vt:lpstr>Cyan</vt:lpstr>
      <vt:lpstr>Green</vt:lpstr>
      <vt:lpstr>Magenta</vt:lpstr>
      <vt:lpstr>Dark Blue</vt:lpstr>
      <vt:lpstr>Orange</vt:lpstr>
      <vt:lpstr>ESN SZIE</vt:lpstr>
      <vt:lpstr>  Mi is az az ESN?</vt:lpstr>
      <vt:lpstr>Az ESN a legnagyobb önkéntes diákszervezet az európai felsőoktatásban, amely nemzetközi hallgatókkal foglalkozik.</vt:lpstr>
      <vt:lpstr>Miért az ESN?</vt:lpstr>
      <vt:lpstr>Mert nagyszerű élményekkel tudjuk megajándékozni a külföldi és a magyar hallgatókat.</vt:lpstr>
      <vt:lpstr>Célunk</vt:lpstr>
      <vt:lpstr> Az, hogy lehetőséget biztosítsunk a kulturális sajátosságok elfogadására és az önfejlesztésre. </vt:lpstr>
      <vt:lpstr>Elképzelésünk</vt:lpstr>
      <vt:lpstr>Az, hogy gazdagítsuk a társadalmat tagjaink révén.</vt:lpstr>
      <vt:lpstr>Az ESN felépítése</vt:lpstr>
      <vt:lpstr>PowerPoint Presentation</vt:lpstr>
      <vt:lpstr>Helyi szintek</vt:lpstr>
      <vt:lpstr>   </vt:lpstr>
      <vt:lpstr>PowerPoint Presentation</vt:lpstr>
      <vt:lpstr>ESN SZIE</vt:lpstr>
      <vt:lpstr>Működésünk alappillére:  Mentorok</vt:lpstr>
      <vt:lpstr>PowerPoint Presentation</vt:lpstr>
      <vt:lpstr>Körülbelül 100 (50-50) Erasmusos és nagyon sok nemzetközi hallgató</vt:lpstr>
      <vt:lpstr>Kiemelt programok</vt:lpstr>
      <vt:lpstr>PowerPoint Presentation</vt:lpstr>
      <vt:lpstr>Felépítés</vt:lpstr>
      <vt:lpstr>PowerPoint Presentation</vt:lpstr>
      <vt:lpstr>PowerPoint Presentation</vt:lpstr>
      <vt:lpstr>Mi Számodra az ESN?</vt:lpstr>
      <vt:lpstr>Egy új környezet</vt:lpstr>
      <vt:lpstr>Ahol új készségekre tehetsz szert.</vt:lpstr>
      <vt:lpstr>Fejlesztheted önmagadat és a személyiségedet.</vt:lpstr>
      <vt:lpstr>Utazhatsz Európa szerte.</vt:lpstr>
      <vt:lpstr>Új kapcsolatokat és barátságokat köthetsz.</vt:lpstr>
      <vt:lpstr>Megtapasztalhatod a multikulturális környezetet.</vt:lpstr>
      <vt:lpstr>És ami a legfontosabb:</vt:lpstr>
      <vt:lpstr>Építheted a jövődet.</vt:lpstr>
      <vt:lpstr>Szóval konkrétan mit ad Számodra az ESN?</vt:lpstr>
      <vt:lpstr>Lehetőséget</vt:lpstr>
      <vt:lpstr>PowerPoint Presentation</vt:lpstr>
      <vt:lpstr>Jelentkezz hozzánk!</vt:lpstr>
      <vt:lpstr>Jelentkezés menete</vt:lpstr>
      <vt:lpstr>Köszönöm a figyelmet!</vt:lpstr>
    </vt:vector>
  </TitlesOfParts>
  <Manager>ESN Communication Committee</Manager>
  <Company>Erasmus Student Network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ESN General Presentation</dc:title>
  <dc:subject>Internal</dc:subject>
  <dc:creator>Audrė Chudinskaitė;Kaloyan Dimitrov</dc:creator>
  <cp:lastModifiedBy>Gergő Stefán</cp:lastModifiedBy>
  <cp:revision>43</cp:revision>
  <dcterms:created xsi:type="dcterms:W3CDTF">2016-02-27T11:27:55Z</dcterms:created>
  <dcterms:modified xsi:type="dcterms:W3CDTF">2017-02-14T12:49:44Z</dcterms:modified>
  <cp:version>1.0.</cp:version>
</cp:coreProperties>
</file>