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7" r:id="rId4"/>
    <p:sldId id="259" r:id="rId5"/>
    <p:sldId id="261" r:id="rId6"/>
    <p:sldId id="275" r:id="rId7"/>
    <p:sldId id="260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66" r:id="rId18"/>
    <p:sldId id="258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B52D-ACE7-4C06-9EA4-3AFE18AD31A0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4468-00E4-4BA7-B6B8-8436A514AD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B52D-ACE7-4C06-9EA4-3AFE18AD31A0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4468-00E4-4BA7-B6B8-8436A514AD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B52D-ACE7-4C06-9EA4-3AFE18AD31A0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4468-00E4-4BA7-B6B8-8436A514AD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B52D-ACE7-4C06-9EA4-3AFE18AD31A0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4468-00E4-4BA7-B6B8-8436A514AD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B52D-ACE7-4C06-9EA4-3AFE18AD31A0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4468-00E4-4BA7-B6B8-8436A514AD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B52D-ACE7-4C06-9EA4-3AFE18AD31A0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4468-00E4-4BA7-B6B8-8436A514AD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B52D-ACE7-4C06-9EA4-3AFE18AD31A0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4468-00E4-4BA7-B6B8-8436A514AD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B52D-ACE7-4C06-9EA4-3AFE18AD31A0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4468-00E4-4BA7-B6B8-8436A514AD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B52D-ACE7-4C06-9EA4-3AFE18AD31A0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4468-00E4-4BA7-B6B8-8436A514AD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B52D-ACE7-4C06-9EA4-3AFE18AD31A0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4468-00E4-4BA7-B6B8-8436A514AD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B52D-ACE7-4C06-9EA4-3AFE18AD31A0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F4468-00E4-4BA7-B6B8-8436A514AD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16F4468-00E4-4BA7-B6B8-8436A514AD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093B52D-ACE7-4C06-9EA4-3AFE18AD31A0}" type="datetimeFigureOut">
              <a:rPr lang="hu-HU" smtClean="0"/>
              <a:pPr/>
              <a:t>2017.02.14.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waltner.istvan@mkk.szie.hu" TargetMode="External"/><Relationship Id="rId2" Type="http://schemas.openxmlformats.org/officeDocument/2006/relationships/hyperlink" Target="mailto:farkasne.fekete.maria@mkk.szie.hu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anfield.ac.uk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44624"/>
            <a:ext cx="7992888" cy="3158207"/>
          </a:xfrm>
        </p:spPr>
        <p:txBody>
          <a:bodyPr/>
          <a:lstStyle/>
          <a:p>
            <a:pPr algn="ctr"/>
            <a:r>
              <a:rPr lang="hu-HU" sz="6000" dirty="0" err="1" smtClean="0"/>
              <a:t>Cranfield</a:t>
            </a:r>
            <a:r>
              <a:rPr lang="hu-HU" sz="6000" dirty="0" smtClean="0"/>
              <a:t> University</a:t>
            </a:r>
            <a:br>
              <a:rPr lang="hu-HU" sz="6000" dirty="0" smtClean="0"/>
            </a:br>
            <a:r>
              <a:rPr lang="hu-HU" sz="6000" dirty="0" smtClean="0"/>
              <a:t>European </a:t>
            </a:r>
            <a:r>
              <a:rPr lang="hu-HU" sz="6000" dirty="0" err="1" smtClean="0"/>
              <a:t>Partnership</a:t>
            </a:r>
            <a:r>
              <a:rPr lang="hu-HU" sz="6000" dirty="0" smtClean="0"/>
              <a:t> </a:t>
            </a:r>
            <a:r>
              <a:rPr lang="hu-HU" sz="6000" dirty="0" err="1" smtClean="0"/>
              <a:t>Programme</a:t>
            </a:r>
            <a:endParaRPr lang="hu-HU" sz="6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25380"/>
            <a:ext cx="2304256" cy="283775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2" y="3633050"/>
            <a:ext cx="3452580" cy="296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43800" cy="936103"/>
          </a:xfrm>
        </p:spPr>
        <p:txBody>
          <a:bodyPr/>
          <a:lstStyle/>
          <a:p>
            <a:pPr algn="ctr"/>
            <a:r>
              <a:rPr lang="hu-HU" sz="4000" dirty="0" smtClean="0"/>
              <a:t>Élet odakint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19672" y="2060848"/>
            <a:ext cx="5688632" cy="3888432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Időben el kell kezdeni készülni: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Papírok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Pénz tartalékolása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Adapterek, kábelek beszerzése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Barátságos, nyílt környezet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Közösségi programok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Életre szóló élmény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43800" cy="936103"/>
          </a:xfrm>
        </p:spPr>
        <p:txBody>
          <a:bodyPr/>
          <a:lstStyle/>
          <a:p>
            <a:pPr algn="ctr"/>
            <a:r>
              <a:rPr lang="hu-HU" sz="4000" dirty="0" smtClean="0"/>
              <a:t>Élet odakint</a:t>
            </a:r>
            <a:endParaRPr lang="hu-HU" sz="4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4523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43800" cy="936103"/>
          </a:xfrm>
        </p:spPr>
        <p:txBody>
          <a:bodyPr/>
          <a:lstStyle/>
          <a:p>
            <a:pPr algn="ctr"/>
            <a:r>
              <a:rPr lang="hu-HU" sz="4000" dirty="0" smtClean="0"/>
              <a:t>Élet odakint</a:t>
            </a:r>
            <a:endParaRPr lang="hu-HU" sz="4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1" y="1412776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43800" cy="936103"/>
          </a:xfrm>
        </p:spPr>
        <p:txBody>
          <a:bodyPr/>
          <a:lstStyle/>
          <a:p>
            <a:pPr algn="ctr"/>
            <a:r>
              <a:rPr lang="hu-HU" sz="4000" dirty="0" smtClean="0"/>
              <a:t>Élet odakint</a:t>
            </a: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43800" cy="936103"/>
          </a:xfrm>
        </p:spPr>
        <p:txBody>
          <a:bodyPr/>
          <a:lstStyle/>
          <a:p>
            <a:pPr algn="ctr"/>
            <a:r>
              <a:rPr lang="hu-HU" sz="4000" dirty="0" smtClean="0"/>
              <a:t>Élet odakint</a:t>
            </a:r>
            <a:endParaRPr lang="hu-HU" sz="4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9368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43800" cy="936103"/>
          </a:xfrm>
        </p:spPr>
        <p:txBody>
          <a:bodyPr/>
          <a:lstStyle/>
          <a:p>
            <a:pPr algn="ctr"/>
            <a:r>
              <a:rPr lang="hu-HU" sz="4000" dirty="0" smtClean="0"/>
              <a:t>Élet odakint</a:t>
            </a:r>
            <a:endParaRPr lang="hu-HU" sz="4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43800" cy="936103"/>
          </a:xfrm>
        </p:spPr>
        <p:txBody>
          <a:bodyPr/>
          <a:lstStyle/>
          <a:p>
            <a:pPr algn="ctr"/>
            <a:r>
              <a:rPr lang="hu-HU" sz="4000" dirty="0" smtClean="0"/>
              <a:t>Élet odakint</a:t>
            </a:r>
            <a:endParaRPr lang="hu-HU" sz="4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543800" cy="936103"/>
          </a:xfrm>
        </p:spPr>
        <p:txBody>
          <a:bodyPr/>
          <a:lstStyle/>
          <a:p>
            <a:pPr algn="ctr"/>
            <a:r>
              <a:rPr lang="hu-HU" sz="4000" dirty="0" smtClean="0"/>
              <a:t>Kapcsolatok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6912768" cy="4248472"/>
          </a:xfrm>
        </p:spPr>
        <p:txBody>
          <a:bodyPr>
            <a:noAutofit/>
          </a:bodyPr>
          <a:lstStyle/>
          <a:p>
            <a:pPr algn="ctr"/>
            <a:r>
              <a:rPr lang="hu-HU" sz="2800" dirty="0" err="1" smtClean="0">
                <a:solidFill>
                  <a:schemeClr val="tx1"/>
                </a:solidFill>
              </a:rPr>
              <a:t>Cranfield</a:t>
            </a:r>
            <a:r>
              <a:rPr lang="hu-HU" sz="2800" dirty="0" smtClean="0">
                <a:solidFill>
                  <a:schemeClr val="tx1"/>
                </a:solidFill>
              </a:rPr>
              <a:t> University honlapja</a:t>
            </a:r>
          </a:p>
          <a:p>
            <a:pPr algn="ctr"/>
            <a:r>
              <a:rPr lang="hu-HU" sz="2800" u="sng" dirty="0" smtClean="0">
                <a:solidFill>
                  <a:schemeClr val="accent3">
                    <a:lumMod val="75000"/>
                  </a:schemeClr>
                </a:solidFill>
              </a:rPr>
              <a:t>http</a:t>
            </a:r>
            <a:r>
              <a:rPr lang="hu-HU" sz="2800" u="sng" dirty="0">
                <a:solidFill>
                  <a:schemeClr val="accent3">
                    <a:lumMod val="75000"/>
                  </a:schemeClr>
                </a:solidFill>
              </a:rPr>
              <a:t>://www.cranfield.ac.uk/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800" b="1" dirty="0" smtClean="0">
              <a:solidFill>
                <a:schemeClr val="tx1"/>
              </a:solidFill>
            </a:endParaRPr>
          </a:p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Kapcsolattartók: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Farkasné Fekete Mária (SZIE GTK) </a:t>
            </a:r>
          </a:p>
          <a:p>
            <a:r>
              <a:rPr lang="hu-HU" sz="2800" u="sng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hu-HU" sz="2800" u="sng" dirty="0" err="1">
                <a:solidFill>
                  <a:schemeClr val="accent3">
                    <a:lumMod val="75000"/>
                  </a:schemeClr>
                </a:solidFill>
                <a:hlinkClick r:id="rId2"/>
              </a:rPr>
              <a:t>farkasne.fekete.maria</a:t>
            </a:r>
            <a:r>
              <a:rPr lang="hu-HU" sz="2800" u="sng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@</a:t>
            </a:r>
            <a:r>
              <a:rPr lang="hu-HU" sz="2800" u="sng" dirty="0" err="1">
                <a:solidFill>
                  <a:schemeClr val="accent3">
                    <a:lumMod val="75000"/>
                  </a:schemeClr>
                </a:solidFill>
                <a:hlinkClick r:id="rId2"/>
              </a:rPr>
              <a:t>mkk.szie.hu</a:t>
            </a:r>
            <a:endParaRPr lang="hu-HU" sz="28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Waltner </a:t>
            </a:r>
            <a:r>
              <a:rPr lang="hu-HU" sz="2800" dirty="0">
                <a:solidFill>
                  <a:schemeClr val="tx1"/>
                </a:solidFill>
              </a:rPr>
              <a:t>István (SZIE MKK)</a:t>
            </a:r>
          </a:p>
          <a:p>
            <a:r>
              <a:rPr lang="hu-HU" sz="2800" dirty="0">
                <a:solidFill>
                  <a:schemeClr val="tx1"/>
                </a:solidFill>
              </a:rPr>
              <a:t>	</a:t>
            </a:r>
            <a:r>
              <a:rPr lang="hu-HU" sz="2800" u="sng" dirty="0" err="1">
                <a:solidFill>
                  <a:schemeClr val="accent3">
                    <a:lumMod val="75000"/>
                  </a:schemeClr>
                </a:solidFill>
                <a:hlinkClick r:id="rId3"/>
              </a:rPr>
              <a:t>waltner.istvan</a:t>
            </a:r>
            <a:r>
              <a:rPr lang="hu-HU" sz="2800" u="sng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@</a:t>
            </a:r>
            <a:r>
              <a:rPr lang="hu-HU" sz="2800" u="sng" dirty="0" err="1">
                <a:solidFill>
                  <a:schemeClr val="accent3">
                    <a:lumMod val="75000"/>
                  </a:schemeClr>
                </a:solidFill>
                <a:hlinkClick r:id="rId3"/>
              </a:rPr>
              <a:t>mkk.szie.hu</a:t>
            </a:r>
            <a:endParaRPr lang="hu-HU" sz="28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Simon </a:t>
            </a:r>
            <a:r>
              <a:rPr lang="hu-HU" sz="2800" dirty="0" err="1" smtClean="0">
                <a:solidFill>
                  <a:schemeClr val="tx1"/>
                </a:solidFill>
              </a:rPr>
              <a:t>Medaney</a:t>
            </a:r>
            <a:r>
              <a:rPr lang="hu-HU" sz="2800" dirty="0" smtClean="0">
                <a:solidFill>
                  <a:schemeClr val="tx1"/>
                </a:solidFill>
              </a:rPr>
              <a:t> (</a:t>
            </a:r>
            <a:r>
              <a:rPr lang="hu-HU" sz="2800" dirty="0" err="1" smtClean="0">
                <a:solidFill>
                  <a:schemeClr val="tx1"/>
                </a:solidFill>
              </a:rPr>
              <a:t>Cranfield</a:t>
            </a:r>
            <a:r>
              <a:rPr lang="hu-HU" sz="2800" dirty="0" smtClean="0">
                <a:solidFill>
                  <a:schemeClr val="tx1"/>
                </a:solidFill>
              </a:rPr>
              <a:t> University)</a:t>
            </a:r>
          </a:p>
          <a:p>
            <a:r>
              <a:rPr lang="hu-HU" sz="2800" dirty="0">
                <a:solidFill>
                  <a:schemeClr val="tx1"/>
                </a:solidFill>
              </a:rPr>
              <a:t>	</a:t>
            </a:r>
            <a:r>
              <a:rPr lang="hu-HU" sz="2800" u="sng" dirty="0" err="1" smtClean="0">
                <a:solidFill>
                  <a:schemeClr val="accent3">
                    <a:lumMod val="75000"/>
                  </a:schemeClr>
                </a:solidFill>
              </a:rPr>
              <a:t>s.medaney</a:t>
            </a:r>
            <a:r>
              <a:rPr lang="hu-HU" sz="2800" u="sng" dirty="0" smtClean="0">
                <a:solidFill>
                  <a:schemeClr val="accent3">
                    <a:lumMod val="75000"/>
                  </a:schemeClr>
                </a:solidFill>
              </a:rPr>
              <a:t>@</a:t>
            </a:r>
            <a:r>
              <a:rPr lang="hu-HU" sz="2800" u="sng" dirty="0" err="1" smtClean="0">
                <a:solidFill>
                  <a:schemeClr val="accent3">
                    <a:lumMod val="75000"/>
                  </a:schemeClr>
                </a:solidFill>
              </a:rPr>
              <a:t>cranfield.ac.uk</a:t>
            </a:r>
            <a:r>
              <a:rPr lang="hu-HU" sz="2800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0180" y="1484784"/>
            <a:ext cx="6220172" cy="864095"/>
          </a:xfr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u-HU" sz="4800" b="1" dirty="0" smtClean="0">
                <a:solidFill>
                  <a:schemeClr val="tx1"/>
                </a:solidFill>
              </a:rPr>
              <a:t>Köszönöm a figyelmet!</a:t>
            </a:r>
            <a:endParaRPr lang="hu-H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EPP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4448" y="1484784"/>
            <a:ext cx="7187952" cy="4800600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 smtClean="0"/>
              <a:t>Egy plusz </a:t>
            </a:r>
            <a:r>
              <a:rPr lang="hu-HU" sz="2800" dirty="0" err="1" smtClean="0"/>
              <a:t>MSc</a:t>
            </a:r>
            <a:r>
              <a:rPr lang="hu-HU" sz="2800" dirty="0" smtClean="0"/>
              <a:t> diploma lehetősége, párhuzamosan a folyamatban levővel</a:t>
            </a:r>
          </a:p>
          <a:p>
            <a:endParaRPr lang="hu-HU" sz="2800" dirty="0" smtClean="0"/>
          </a:p>
          <a:p>
            <a:r>
              <a:rPr lang="hu-HU" sz="2800" dirty="0" smtClean="0"/>
              <a:t>Nyelv mindennapi és akadémiai szintű fejlesztése anyanyelvi környezetben</a:t>
            </a:r>
          </a:p>
          <a:p>
            <a:endParaRPr lang="hu-HU" sz="2800" dirty="0" smtClean="0"/>
          </a:p>
          <a:p>
            <a:r>
              <a:rPr lang="hu-HU" sz="2800" dirty="0" smtClean="0"/>
              <a:t>Multikulturális környezet</a:t>
            </a:r>
          </a:p>
          <a:p>
            <a:endParaRPr lang="hu-HU" sz="2800" dirty="0" smtClean="0"/>
          </a:p>
          <a:p>
            <a:r>
              <a:rPr lang="hu-HU" sz="2800" dirty="0" smtClean="0"/>
              <a:t>Gyakorlati ismeretek elsajátítása</a:t>
            </a:r>
          </a:p>
          <a:p>
            <a:endParaRPr lang="hu-HU" sz="2800" dirty="0" smtClean="0"/>
          </a:p>
          <a:p>
            <a:r>
              <a:rPr lang="hu-HU" sz="2800" b="1" u="sng" dirty="0" smtClean="0"/>
              <a:t>Erasmus pályázható!</a:t>
            </a:r>
            <a:endParaRPr lang="hu-HU" sz="2800" b="1" u="sng" dirty="0"/>
          </a:p>
        </p:txBody>
      </p:sp>
    </p:spTree>
    <p:extLst>
      <p:ext uri="{BB962C8B-B14F-4D97-AF65-F5344CB8AC3E}">
        <p14:creationId xmlns:p14="http://schemas.microsoft.com/office/powerpoint/2010/main" val="380923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43800" cy="936103"/>
          </a:xfrm>
        </p:spPr>
        <p:txBody>
          <a:bodyPr/>
          <a:lstStyle/>
          <a:p>
            <a:pPr algn="ctr"/>
            <a:r>
              <a:rPr lang="hu-HU" sz="4000" dirty="0" smtClean="0"/>
              <a:t>Elhelyezkedés</a:t>
            </a: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43800" cy="936103"/>
          </a:xfrm>
        </p:spPr>
        <p:txBody>
          <a:bodyPr/>
          <a:lstStyle/>
          <a:p>
            <a:pPr algn="ctr"/>
            <a:r>
              <a:rPr lang="hu-HU" sz="4000" dirty="0" smtClean="0"/>
              <a:t>Felépítés</a:t>
            </a:r>
            <a:endParaRPr lang="hu-HU" sz="40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07504" y="3573016"/>
            <a:ext cx="2592288" cy="2570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142844" y="3643314"/>
            <a:ext cx="2571768" cy="1644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School</a:t>
            </a:r>
            <a:r>
              <a:rPr lang="hu-H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of</a:t>
            </a:r>
          </a:p>
          <a:p>
            <a:pPr algn="ctr"/>
            <a:r>
              <a:rPr lang="hu-HU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Energy</a:t>
            </a:r>
            <a:r>
              <a:rPr lang="hu-H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hu-HU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Environmental</a:t>
            </a:r>
            <a:r>
              <a:rPr lang="hu-H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u-HU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Technology</a:t>
            </a:r>
            <a:r>
              <a:rPr lang="hu-H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and </a:t>
            </a:r>
            <a:r>
              <a:rPr lang="hu-HU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Agrifood</a:t>
            </a:r>
            <a:endParaRPr lang="hu-H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1403647" y="2106960"/>
            <a:ext cx="5580619" cy="745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2339752" y="2133150"/>
            <a:ext cx="3744416" cy="734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Cranfield</a:t>
            </a:r>
            <a:r>
              <a:rPr lang="hu-H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Campus</a:t>
            </a:r>
            <a:endParaRPr lang="hu-HU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2843808" y="3573016"/>
            <a:ext cx="2664296" cy="2570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2786050" y="3856350"/>
            <a:ext cx="2714644" cy="1644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School</a:t>
            </a:r>
            <a:r>
              <a:rPr lang="hu-H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of</a:t>
            </a:r>
          </a:p>
          <a:p>
            <a:pPr algn="ctr"/>
            <a:r>
              <a:rPr lang="hu-HU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Aerospace</a:t>
            </a:r>
            <a:r>
              <a:rPr lang="hu-H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hu-HU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Transport</a:t>
            </a:r>
            <a:r>
              <a:rPr lang="hu-H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and </a:t>
            </a:r>
            <a:r>
              <a:rPr lang="hu-HU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Manufacturing</a:t>
            </a:r>
            <a:endParaRPr lang="hu-H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5652119" y="3573016"/>
            <a:ext cx="2664297" cy="2570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5707512" y="4356416"/>
            <a:ext cx="2536896" cy="1644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School</a:t>
            </a:r>
            <a:r>
              <a:rPr lang="hu-H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of</a:t>
            </a:r>
          </a:p>
          <a:p>
            <a:pPr algn="ctr"/>
            <a:r>
              <a:rPr lang="hu-H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Management</a:t>
            </a:r>
            <a:endParaRPr lang="hu-H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Lefelé nyíl 18"/>
          <p:cNvSpPr/>
          <p:nvPr/>
        </p:nvSpPr>
        <p:spPr>
          <a:xfrm>
            <a:off x="3959932" y="3068960"/>
            <a:ext cx="432048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felé nyíl 19"/>
          <p:cNvSpPr/>
          <p:nvPr/>
        </p:nvSpPr>
        <p:spPr>
          <a:xfrm>
            <a:off x="1219672" y="3068960"/>
            <a:ext cx="432048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felé nyíl 20"/>
          <p:cNvSpPr/>
          <p:nvPr/>
        </p:nvSpPr>
        <p:spPr>
          <a:xfrm>
            <a:off x="6768243" y="3068960"/>
            <a:ext cx="432048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62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43800" cy="936103"/>
          </a:xfrm>
        </p:spPr>
        <p:txBody>
          <a:bodyPr/>
          <a:lstStyle/>
          <a:p>
            <a:pPr algn="ctr"/>
            <a:r>
              <a:rPr lang="hu-HU" sz="3600" dirty="0" smtClean="0"/>
              <a:t>Elérhető szakok </a:t>
            </a:r>
            <a:br>
              <a:rPr lang="hu-HU" sz="3600" dirty="0" smtClean="0"/>
            </a:br>
            <a:r>
              <a:rPr lang="hu-HU" sz="3600" dirty="0" smtClean="0"/>
              <a:t>(Nem mind támogatott!)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015716" y="1209870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Agricult</a:t>
            </a:r>
            <a:r>
              <a:rPr lang="hu-HU" sz="2000" u="sng" dirty="0" err="1" smtClean="0"/>
              <a:t>ure</a:t>
            </a:r>
            <a:r>
              <a:rPr lang="hu-HU" sz="2000" u="sng" dirty="0" smtClean="0"/>
              <a:t> </a:t>
            </a:r>
            <a:r>
              <a:rPr lang="en-US" sz="2000" u="sng" dirty="0" smtClean="0"/>
              <a:t>&amp;</a:t>
            </a:r>
            <a:r>
              <a:rPr lang="hu-HU" sz="2000" u="sng" dirty="0" smtClean="0"/>
              <a:t> </a:t>
            </a:r>
            <a:r>
              <a:rPr lang="en-US" sz="2000" u="sng" dirty="0" smtClean="0"/>
              <a:t>Environment</a:t>
            </a:r>
            <a:r>
              <a:rPr lang="hu-HU" sz="2000" u="sng" dirty="0" smtClean="0"/>
              <a:t> </a:t>
            </a:r>
            <a:r>
              <a:rPr lang="hu-HU" sz="2000" u="sng" dirty="0" err="1" smtClean="0"/>
              <a:t>courses</a:t>
            </a:r>
            <a:r>
              <a:rPr lang="hu-HU" sz="2000" u="sng" dirty="0" smtClean="0"/>
              <a:t>:</a:t>
            </a:r>
            <a:endParaRPr lang="en-US" sz="20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Environmental Risk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Water and Wastewater Engineering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Integrated Landscape Ecology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/>
              <a:t>Geographical</a:t>
            </a:r>
            <a:r>
              <a:rPr lang="hu-HU" sz="2000" dirty="0"/>
              <a:t> </a:t>
            </a:r>
            <a:r>
              <a:rPr lang="hu-HU" sz="2000" dirty="0" err="1"/>
              <a:t>Information</a:t>
            </a:r>
            <a:r>
              <a:rPr lang="hu-HU" sz="2000" dirty="0"/>
              <a:t> </a:t>
            </a:r>
            <a:r>
              <a:rPr lang="hu-HU" sz="2000" dirty="0" smtClean="0"/>
              <a:t>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/>
              <a:t>Applied</a:t>
            </a:r>
            <a:r>
              <a:rPr lang="hu-HU" sz="2000" dirty="0" smtClean="0"/>
              <a:t> </a:t>
            </a:r>
            <a:r>
              <a:rPr lang="hu-HU" sz="2000" dirty="0" err="1" smtClean="0"/>
              <a:t>Bioinformatics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/>
              <a:t>Waste</a:t>
            </a:r>
            <a:r>
              <a:rPr lang="hu-HU" sz="2000" dirty="0"/>
              <a:t> and </a:t>
            </a:r>
            <a:r>
              <a:rPr lang="hu-HU" sz="2000" dirty="0" err="1"/>
              <a:t>Resource</a:t>
            </a:r>
            <a:r>
              <a:rPr lang="hu-HU" sz="2000" dirty="0"/>
              <a:t> </a:t>
            </a:r>
            <a:r>
              <a:rPr lang="hu-HU" sz="2000" dirty="0" smtClean="0"/>
              <a:t>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/>
              <a:t>Environmental</a:t>
            </a:r>
            <a:r>
              <a:rPr lang="hu-HU" sz="2000" dirty="0" smtClean="0"/>
              <a:t> Management </a:t>
            </a:r>
            <a:r>
              <a:rPr lang="hu-HU" sz="2000" dirty="0" err="1" smtClean="0"/>
              <a:t>for</a:t>
            </a:r>
            <a:r>
              <a:rPr lang="hu-HU" sz="2000" dirty="0" smtClean="0"/>
              <a:t> Business</a:t>
            </a:r>
            <a:endParaRPr lang="en-US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860032" y="3736357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Management</a:t>
            </a:r>
            <a:r>
              <a:rPr lang="hu-HU" sz="2000" u="sng" dirty="0"/>
              <a:t> </a:t>
            </a:r>
            <a:r>
              <a:rPr lang="hu-HU" sz="2000" u="sng" dirty="0" err="1" smtClean="0"/>
              <a:t>courses</a:t>
            </a:r>
            <a:r>
              <a:rPr lang="hu-HU" sz="2000" u="sng" dirty="0" smtClean="0"/>
              <a:t>:</a:t>
            </a:r>
            <a:endParaRPr lang="en-US" sz="20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/>
              <a:t>Knowledge</a:t>
            </a:r>
            <a:r>
              <a:rPr lang="hu-HU" sz="2000" dirty="0" smtClean="0"/>
              <a:t> Management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Innovation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/>
              <a:t>Retail</a:t>
            </a:r>
            <a:r>
              <a:rPr lang="hu-HU" sz="2000" dirty="0" smtClean="0"/>
              <a:t>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/>
              <a:t>Strategic</a:t>
            </a:r>
            <a:r>
              <a:rPr lang="hu-HU" sz="2000" dirty="0" smtClean="0"/>
              <a:t> Marketing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200619" y="3736357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 err="1"/>
              <a:t>E</a:t>
            </a:r>
            <a:r>
              <a:rPr lang="hu-HU" sz="2000" u="sng" dirty="0" err="1" smtClean="0"/>
              <a:t>ngineering</a:t>
            </a:r>
            <a:r>
              <a:rPr lang="hu-HU" sz="2000" u="sng" dirty="0" smtClean="0"/>
              <a:t> </a:t>
            </a:r>
            <a:r>
              <a:rPr lang="hu-HU" sz="2000" u="sng" dirty="0" err="1" smtClean="0"/>
              <a:t>courses</a:t>
            </a:r>
            <a:r>
              <a:rPr lang="en-US" sz="2000" dirty="0" smtClean="0"/>
              <a:t>: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Applied Nanotechnology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Eng</a:t>
            </a:r>
            <a:r>
              <a:rPr lang="hu-HU" sz="2000" dirty="0" err="1" smtClean="0"/>
              <a:t>ineering</a:t>
            </a:r>
            <a:r>
              <a:rPr lang="en-US" sz="2000" dirty="0" smtClean="0"/>
              <a:t> </a:t>
            </a:r>
            <a:r>
              <a:rPr lang="en-US" sz="2000" dirty="0"/>
              <a:t>and Management of </a:t>
            </a:r>
            <a:r>
              <a:rPr lang="hu-HU" sz="2000" dirty="0" smtClean="0"/>
              <a:t>	</a:t>
            </a:r>
            <a:r>
              <a:rPr lang="en-US" sz="2000" dirty="0" smtClean="0"/>
              <a:t>Manufacturing </a:t>
            </a:r>
            <a:r>
              <a:rPr lang="en-US" sz="2000" dirty="0" err="1" smtClean="0"/>
              <a:t>Syst</a:t>
            </a:r>
            <a:r>
              <a:rPr lang="hu-HU" sz="2000" dirty="0" err="1" smtClean="0"/>
              <a:t>ems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/>
              <a:t>Energy</a:t>
            </a:r>
            <a:r>
              <a:rPr lang="hu-HU" sz="2000" dirty="0" smtClean="0"/>
              <a:t> </a:t>
            </a:r>
            <a:r>
              <a:rPr lang="hu-HU" sz="2000" dirty="0" err="1" smtClean="0"/>
              <a:t>from</a:t>
            </a:r>
            <a:r>
              <a:rPr lang="hu-HU" sz="2000" dirty="0" smtClean="0"/>
              <a:t> </a:t>
            </a:r>
            <a:r>
              <a:rPr lang="hu-HU" sz="2000" dirty="0" err="1" smtClean="0"/>
              <a:t>Waste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/>
              <a:t>Advanced </a:t>
            </a:r>
            <a:r>
              <a:rPr lang="hu-HU" sz="2000" dirty="0" err="1"/>
              <a:t>Mechanical</a:t>
            </a:r>
            <a:r>
              <a:rPr lang="hu-HU" sz="2000" dirty="0"/>
              <a:t> </a:t>
            </a:r>
            <a:r>
              <a:rPr lang="hu-HU" sz="2000" dirty="0" err="1"/>
              <a:t>Engineering</a:t>
            </a:r>
            <a:endParaRPr lang="en-US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99992" y="5982379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And </a:t>
            </a:r>
            <a:r>
              <a:rPr lang="hu-HU" sz="2400" b="1" i="1" dirty="0" err="1" smtClean="0">
                <a:solidFill>
                  <a:srgbClr val="FF0000"/>
                </a:solidFill>
              </a:rPr>
              <a:t>so</a:t>
            </a:r>
            <a:r>
              <a:rPr lang="hu-HU" sz="2400" b="1" i="1" dirty="0" smtClean="0">
                <a:solidFill>
                  <a:srgbClr val="FF0000"/>
                </a:solidFill>
              </a:rPr>
              <a:t> </a:t>
            </a:r>
            <a:r>
              <a:rPr lang="hu-HU" sz="2400" b="1" i="1" dirty="0" err="1" smtClean="0">
                <a:solidFill>
                  <a:srgbClr val="FF0000"/>
                </a:solidFill>
              </a:rPr>
              <a:t>many</a:t>
            </a:r>
            <a:r>
              <a:rPr lang="hu-HU" sz="2400" b="1" i="1" dirty="0" smtClean="0">
                <a:solidFill>
                  <a:srgbClr val="FF0000"/>
                </a:solidFill>
              </a:rPr>
              <a:t>… (</a:t>
            </a:r>
            <a:r>
              <a:rPr lang="hu-HU" sz="2400" b="1" i="1" dirty="0" err="1" smtClean="0">
                <a:solidFill>
                  <a:srgbClr val="FF0000"/>
                </a:solidFill>
                <a:hlinkClick r:id="rId2"/>
              </a:rPr>
              <a:t>www.cranfield.ac.uk</a:t>
            </a:r>
            <a:r>
              <a:rPr lang="hu-HU" sz="2400" b="1" i="1" dirty="0" smtClean="0">
                <a:solidFill>
                  <a:srgbClr val="FF0000"/>
                </a:solidFill>
              </a:rPr>
              <a:t>) 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43800" cy="936103"/>
          </a:xfrm>
        </p:spPr>
        <p:txBody>
          <a:bodyPr/>
          <a:lstStyle/>
          <a:p>
            <a:pPr algn="ctr"/>
            <a:r>
              <a:rPr lang="hu-HU" sz="4000" dirty="0" smtClean="0"/>
              <a:t>Oktatás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67744" y="1412776"/>
            <a:ext cx="4680520" cy="201622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tx1"/>
                </a:solidFill>
              </a:rPr>
              <a:t>Modul rendszerű oktatás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tx1"/>
                </a:solidFill>
              </a:rPr>
              <a:t>Egy éves időtartam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tx1"/>
                </a:solidFill>
              </a:rPr>
              <a:t>Group project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b="1" dirty="0" err="1" smtClean="0">
                <a:solidFill>
                  <a:schemeClr val="tx1"/>
                </a:solidFill>
              </a:rPr>
              <a:t>Thesis</a:t>
            </a:r>
            <a:r>
              <a:rPr lang="hu-HU" sz="2400" b="1" dirty="0" smtClean="0">
                <a:solidFill>
                  <a:schemeClr val="tx1"/>
                </a:solidFill>
              </a:rPr>
              <a:t> project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83568" y="4293096"/>
            <a:ext cx="345638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303115" y="4293096"/>
            <a:ext cx="158417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084168" y="4293096"/>
            <a:ext cx="158417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04319" y="4005064"/>
            <a:ext cx="6840760" cy="72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119268" y="3530496"/>
            <a:ext cx="484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Egy éves kint tartózkodás</a:t>
            </a:r>
            <a:endParaRPr lang="hu-HU" sz="28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23911" y="4633681"/>
            <a:ext cx="1375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/>
              <a:t>8 modul</a:t>
            </a:r>
          </a:p>
          <a:p>
            <a:pPr algn="ctr"/>
            <a:r>
              <a:rPr lang="hu-HU" sz="2400" b="1" dirty="0" smtClean="0"/>
              <a:t>~4 hónap</a:t>
            </a:r>
            <a:endParaRPr lang="hu-HU" sz="2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267944" y="4449015"/>
            <a:ext cx="1654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Group project</a:t>
            </a:r>
          </a:p>
          <a:p>
            <a:pPr algn="ctr"/>
            <a:r>
              <a:rPr lang="hu-HU" sz="2400" b="1" dirty="0" smtClean="0"/>
              <a:t>~3 hónap</a:t>
            </a:r>
            <a:endParaRPr lang="hu-HU" sz="24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037338" y="4449014"/>
            <a:ext cx="1677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/>
              <a:t>Thesis</a:t>
            </a:r>
            <a:r>
              <a:rPr lang="hu-HU" sz="2400" b="1" dirty="0" smtClean="0"/>
              <a:t> project</a:t>
            </a:r>
          </a:p>
          <a:p>
            <a:pPr algn="ctr"/>
            <a:r>
              <a:rPr lang="hu-HU" sz="2400" b="1" dirty="0" smtClean="0"/>
              <a:t>~4 hónap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6171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43800" cy="936103"/>
          </a:xfrm>
        </p:spPr>
        <p:txBody>
          <a:bodyPr/>
          <a:lstStyle/>
          <a:p>
            <a:pPr algn="ctr"/>
            <a:r>
              <a:rPr lang="hu-HU" sz="4000" dirty="0" smtClean="0"/>
              <a:t>Követelmények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7128792" cy="4608512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Legalább </a:t>
            </a:r>
            <a:r>
              <a:rPr lang="hu-HU" sz="2800" dirty="0">
                <a:solidFill>
                  <a:schemeClr val="tx1"/>
                </a:solidFill>
              </a:rPr>
              <a:t>jó tanulmányi átlag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Nyelvvizsga:</a:t>
            </a:r>
            <a:endParaRPr lang="hu-HU" sz="2800" dirty="0">
              <a:solidFill>
                <a:schemeClr val="tx1"/>
              </a:solidFill>
            </a:endParaRPr>
          </a:p>
          <a:p>
            <a:r>
              <a:rPr lang="hu-HU" sz="2800" dirty="0">
                <a:solidFill>
                  <a:schemeClr val="tx1"/>
                </a:solidFill>
              </a:rPr>
              <a:t>	</a:t>
            </a:r>
            <a:r>
              <a:rPr lang="hu-HU" sz="2400" dirty="0">
                <a:solidFill>
                  <a:schemeClr val="tx1"/>
                </a:solidFill>
              </a:rPr>
              <a:t>IELTS - 6.5</a:t>
            </a:r>
          </a:p>
          <a:p>
            <a:r>
              <a:rPr lang="hu-HU" sz="2400" dirty="0">
                <a:solidFill>
                  <a:schemeClr val="tx1"/>
                </a:solidFill>
              </a:rPr>
              <a:t>	TOEFL - 92 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	</a:t>
            </a:r>
            <a:r>
              <a:rPr lang="hu-HU" sz="2400" dirty="0" err="1" smtClean="0">
                <a:solidFill>
                  <a:schemeClr val="tx1"/>
                </a:solidFill>
              </a:rPr>
              <a:t>Pearson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>
                <a:solidFill>
                  <a:schemeClr val="tx1"/>
                </a:solidFill>
              </a:rPr>
              <a:t>PTE </a:t>
            </a:r>
            <a:r>
              <a:rPr lang="hu-HU" sz="2400" dirty="0" err="1">
                <a:solidFill>
                  <a:schemeClr val="tx1"/>
                </a:solidFill>
              </a:rPr>
              <a:t>Academic</a:t>
            </a:r>
            <a:r>
              <a:rPr lang="hu-HU" sz="2400" dirty="0">
                <a:solidFill>
                  <a:schemeClr val="tx1"/>
                </a:solidFill>
              </a:rPr>
              <a:t> - 65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	Cambridge </a:t>
            </a:r>
            <a:r>
              <a:rPr lang="hu-HU" sz="2400" dirty="0">
                <a:solidFill>
                  <a:schemeClr val="tx1"/>
                </a:solidFill>
              </a:rPr>
              <a:t>English </a:t>
            </a:r>
            <a:r>
              <a:rPr lang="hu-HU" sz="2400" dirty="0" err="1">
                <a:solidFill>
                  <a:schemeClr val="tx1"/>
                </a:solidFill>
              </a:rPr>
              <a:t>Scale</a:t>
            </a:r>
            <a:r>
              <a:rPr lang="hu-HU" sz="2400" dirty="0">
                <a:solidFill>
                  <a:schemeClr val="tx1"/>
                </a:solidFill>
              </a:rPr>
              <a:t> - 180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	Cambridge </a:t>
            </a:r>
            <a:r>
              <a:rPr lang="hu-HU" sz="2400" dirty="0">
                <a:solidFill>
                  <a:schemeClr val="tx1"/>
                </a:solidFill>
              </a:rPr>
              <a:t>English: Advanced - C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	Cambridge </a:t>
            </a:r>
            <a:r>
              <a:rPr lang="hu-HU" sz="2400" dirty="0">
                <a:solidFill>
                  <a:schemeClr val="tx1"/>
                </a:solidFill>
              </a:rPr>
              <a:t>English: </a:t>
            </a:r>
            <a:r>
              <a:rPr lang="hu-HU" sz="2400" dirty="0" err="1">
                <a:solidFill>
                  <a:schemeClr val="tx1"/>
                </a:solidFill>
              </a:rPr>
              <a:t>Proficiency</a:t>
            </a:r>
            <a:r>
              <a:rPr lang="hu-HU" sz="2400" dirty="0">
                <a:solidFill>
                  <a:schemeClr val="tx1"/>
                </a:solidFill>
              </a:rPr>
              <a:t> - </a:t>
            </a:r>
            <a:r>
              <a:rPr lang="hu-HU" sz="2400" dirty="0" smtClean="0">
                <a:solidFill>
                  <a:schemeClr val="tx1"/>
                </a:solidFill>
              </a:rPr>
              <a:t>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Szakmai interjú </a:t>
            </a:r>
            <a:r>
              <a:rPr lang="hu-HU" sz="2800" dirty="0">
                <a:solidFill>
                  <a:schemeClr val="tx1"/>
                </a:solidFill>
              </a:rPr>
              <a:t>Simon </a:t>
            </a:r>
            <a:r>
              <a:rPr lang="hu-HU" sz="2800" dirty="0" err="1" smtClean="0">
                <a:solidFill>
                  <a:schemeClr val="tx1"/>
                </a:solidFill>
              </a:rPr>
              <a:t>Medaney-vel</a:t>
            </a:r>
            <a:r>
              <a:rPr lang="hu-HU" sz="2800" dirty="0" smtClean="0">
                <a:solidFill>
                  <a:schemeClr val="tx1"/>
                </a:solidFill>
              </a:rPr>
              <a:t> (</a:t>
            </a:r>
            <a:r>
              <a:rPr lang="hu-HU" sz="2800" dirty="0" err="1" smtClean="0">
                <a:solidFill>
                  <a:schemeClr val="tx1"/>
                </a:solidFill>
              </a:rPr>
              <a:t>Cranfieldi</a:t>
            </a:r>
            <a:r>
              <a:rPr lang="hu-HU" sz="2800" dirty="0" smtClean="0">
                <a:solidFill>
                  <a:schemeClr val="tx1"/>
                </a:solidFill>
              </a:rPr>
              <a:t> kapcsolattartó)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Erasmus pályázhat benyújtása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43800" cy="936103"/>
          </a:xfrm>
        </p:spPr>
        <p:txBody>
          <a:bodyPr/>
          <a:lstStyle/>
          <a:p>
            <a:pPr algn="ctr"/>
            <a:r>
              <a:rPr lang="hu-HU" sz="4000" dirty="0" smtClean="0"/>
              <a:t>Beszámítás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19672" y="2060848"/>
            <a:ext cx="5688632" cy="3168352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Kedvezményes tan- és vizsgarend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Diploma beszámítása itthon </a:t>
            </a:r>
          </a:p>
          <a:p>
            <a:r>
              <a:rPr lang="hu-HU" sz="2800" dirty="0">
                <a:solidFill>
                  <a:schemeClr val="tx1"/>
                </a:solidFill>
              </a:rPr>
              <a:t>	</a:t>
            </a:r>
            <a:r>
              <a:rPr lang="hu-HU" sz="2800" dirty="0" smtClean="0">
                <a:solidFill>
                  <a:schemeClr val="tx1"/>
                </a:solidFill>
              </a:rPr>
              <a:t>(meg kell védeni)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Tárgyak elfogadása itthon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Itthoni </a:t>
            </a:r>
            <a:r>
              <a:rPr lang="hu-HU" sz="2800" dirty="0">
                <a:solidFill>
                  <a:schemeClr val="tx1"/>
                </a:solidFill>
              </a:rPr>
              <a:t>é</a:t>
            </a:r>
            <a:r>
              <a:rPr lang="hu-HU" sz="2800" dirty="0" smtClean="0">
                <a:solidFill>
                  <a:schemeClr val="tx1"/>
                </a:solidFill>
              </a:rPr>
              <a:t>s kinti konzulens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uló">
  <a:themeElements>
    <a:clrScheme name="Simuló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uló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489</TotalTime>
  <Words>215</Words>
  <Application>Microsoft Office PowerPoint</Application>
  <PresentationFormat>Diavetítés a képernyőre (4:3 oldalarány)</PresentationFormat>
  <Paragraphs>94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Simuló</vt:lpstr>
      <vt:lpstr>Cranfield University European Partnership Programme</vt:lpstr>
      <vt:lpstr>Az EPP program</vt:lpstr>
      <vt:lpstr>Elhelyezkedés</vt:lpstr>
      <vt:lpstr>PowerPoint-bemutató</vt:lpstr>
      <vt:lpstr>Felépítés</vt:lpstr>
      <vt:lpstr>Elérhető szakok  (Nem mind támogatott!)</vt:lpstr>
      <vt:lpstr>Oktatás</vt:lpstr>
      <vt:lpstr>Követelmények</vt:lpstr>
      <vt:lpstr>Beszámítás</vt:lpstr>
      <vt:lpstr>Élet odakint</vt:lpstr>
      <vt:lpstr>Élet odakint</vt:lpstr>
      <vt:lpstr>Élet odakint</vt:lpstr>
      <vt:lpstr>Élet odakint</vt:lpstr>
      <vt:lpstr>Élet odakint</vt:lpstr>
      <vt:lpstr>Élet odakint</vt:lpstr>
      <vt:lpstr>Élet odakint</vt:lpstr>
      <vt:lpstr>Kapcsolatok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Cranfield University Bemutatása</dc:title>
  <dc:creator>Anocht</dc:creator>
  <cp:lastModifiedBy>asd</cp:lastModifiedBy>
  <cp:revision>22</cp:revision>
  <dcterms:created xsi:type="dcterms:W3CDTF">2015-02-14T10:04:27Z</dcterms:created>
  <dcterms:modified xsi:type="dcterms:W3CDTF">2017-02-14T10:14:53Z</dcterms:modified>
</cp:coreProperties>
</file>