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7" r:id="rId3"/>
    <p:sldId id="282" r:id="rId4"/>
    <p:sldId id="278" r:id="rId5"/>
    <p:sldId id="283" r:id="rId6"/>
    <p:sldId id="279" r:id="rId7"/>
    <p:sldId id="284" r:id="rId8"/>
    <p:sldId id="285" r:id="rId9"/>
    <p:sldId id="258" r:id="rId10"/>
    <p:sldId id="259" r:id="rId11"/>
    <p:sldId id="260" r:id="rId12"/>
    <p:sldId id="261" r:id="rId13"/>
    <p:sldId id="262" r:id="rId14"/>
    <p:sldId id="263" r:id="rId15"/>
    <p:sldId id="286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31C6A-6E02-4EC0-BA65-158791713378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51731-5EF5-406B-A005-F4B5E1200E4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42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03db506f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03db506f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Non-profit nemzetközi ifjúsági szervezet.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03db506f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03db506f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03db506f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03db506f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03db506f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03db506f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2C4B-E438-42F8-B278-F4308F4C8A74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F862F-3FEB-4400-9AB0-CB6C5A8535B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2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2C4B-E438-42F8-B278-F4308F4C8A74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F862F-3FEB-4400-9AB0-CB6C5A8535B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30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2C4B-E438-42F8-B278-F4308F4C8A74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F862F-3FEB-4400-9AB0-CB6C5A8535B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3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0501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2C4B-E438-42F8-B278-F4308F4C8A74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F862F-3FEB-4400-9AB0-CB6C5A8535B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52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2C4B-E438-42F8-B278-F4308F4C8A74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F862F-3FEB-4400-9AB0-CB6C5A8535B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15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2C4B-E438-42F8-B278-F4308F4C8A74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F862F-3FEB-4400-9AB0-CB6C5A8535B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3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2C4B-E438-42F8-B278-F4308F4C8A74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F862F-3FEB-4400-9AB0-CB6C5A8535B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93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2C4B-E438-42F8-B278-F4308F4C8A74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F862F-3FEB-4400-9AB0-CB6C5A8535B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14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2C4B-E438-42F8-B278-F4308F4C8A74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F862F-3FEB-4400-9AB0-CB6C5A8535B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84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2C4B-E438-42F8-B278-F4308F4C8A74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F862F-3FEB-4400-9AB0-CB6C5A8535B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17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62C4B-E438-42F8-B278-F4308F4C8A74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F862F-3FEB-4400-9AB0-CB6C5A8535B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1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62C4B-E438-42F8-B278-F4308F4C8A74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F862F-3FEB-4400-9AB0-CB6C5A8535B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6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86" y="6269475"/>
            <a:ext cx="2286003" cy="5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1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68" y="0"/>
            <a:ext cx="6858000" cy="6858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86" y="6269475"/>
            <a:ext cx="2286003" cy="5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0" y="0"/>
            <a:ext cx="6776292" cy="6858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86" y="6269475"/>
            <a:ext cx="2286003" cy="5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7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47" y="0"/>
            <a:ext cx="6893713" cy="6882675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86" y="6269475"/>
            <a:ext cx="2286003" cy="5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" y="0"/>
            <a:ext cx="6847017" cy="6858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86" y="6363204"/>
            <a:ext cx="2286003" cy="5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8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60" y="-3423"/>
            <a:ext cx="7000108" cy="6960815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86" y="6269475"/>
            <a:ext cx="2286003" cy="5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2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80728"/>
            <a:ext cx="5143302" cy="5143302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86" y="6291196"/>
            <a:ext cx="2286003" cy="5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0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86" y="6269475"/>
            <a:ext cx="2286003" cy="5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86" y="6269475"/>
            <a:ext cx="2286003" cy="5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3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86" y="6269475"/>
            <a:ext cx="2286003" cy="5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8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86" y="6269475"/>
            <a:ext cx="2286003" cy="5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4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19" y="2060848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6400" dirty="0">
                <a:solidFill>
                  <a:schemeClr val="tx1">
                    <a:lumMod val="95000"/>
                    <a:lumOff val="5000"/>
                  </a:schemeClr>
                </a:solidFill>
                <a:latin typeface="Elephant" panose="02020904090505020303" pitchFamily="18" charset="0"/>
              </a:rPr>
              <a:t>Utazz ki </a:t>
            </a:r>
            <a:r>
              <a:rPr lang="en" sz="6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Elephant" panose="02020904090505020303" pitchFamily="18" charset="0"/>
              </a:rPr>
              <a:t> önkénteskedni</a:t>
            </a:r>
            <a:r>
              <a:rPr lang="en" sz="6400" dirty="0">
                <a:solidFill>
                  <a:schemeClr val="tx1">
                    <a:lumMod val="95000"/>
                    <a:lumOff val="5000"/>
                  </a:schemeClr>
                </a:solidFill>
                <a:latin typeface="Elephant" panose="02020904090505020303" pitchFamily="18" charset="0"/>
              </a:rPr>
              <a:t>!</a:t>
            </a:r>
            <a:endParaRPr lang="en-US" sz="6400" dirty="0">
              <a:solidFill>
                <a:schemeClr val="tx1">
                  <a:lumMod val="95000"/>
                  <a:lumOff val="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267744" y="4122951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>
                    <a:lumMod val="95000"/>
                    <a:lumOff val="5000"/>
                  </a:schemeClr>
                </a:solidFill>
              </a:rPr>
              <a:t>by Lili</a:t>
            </a:r>
            <a:endParaRPr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86" y="6269475"/>
            <a:ext cx="2286003" cy="5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9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86" y="6269475"/>
            <a:ext cx="2286003" cy="5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7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89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7050" y="5702777"/>
            <a:ext cx="3089898" cy="8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5350" y="0"/>
            <a:ext cx="7353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23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86" y="6269475"/>
            <a:ext cx="2286003" cy="5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25" y="145900"/>
            <a:ext cx="7981950" cy="58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86" y="6269475"/>
            <a:ext cx="2286003" cy="5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1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686800" cy="4088903"/>
          </a:xfr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86" y="6269475"/>
            <a:ext cx="2286003" cy="5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8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0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5989" y="2000234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86" y="6269475"/>
            <a:ext cx="2286003" cy="5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49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7050" y="5702777"/>
            <a:ext cx="3089898" cy="8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520" y="620688"/>
            <a:ext cx="4943524" cy="494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568" y="-171400"/>
            <a:ext cx="6857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6609" y="-294976"/>
            <a:ext cx="6857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7336" y="294265"/>
            <a:ext cx="9144001" cy="5926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86" y="6269475"/>
            <a:ext cx="2286003" cy="5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26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59" y="0"/>
            <a:ext cx="6852509" cy="68580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86" y="6291196"/>
            <a:ext cx="2286003" cy="5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4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11</Words>
  <Application>Microsoft Office PowerPoint</Application>
  <PresentationFormat>Affichage à l'écran (4:3)</PresentationFormat>
  <Paragraphs>3</Paragraphs>
  <Slides>21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DELL</dc:creator>
  <cp:lastModifiedBy>DELL</cp:lastModifiedBy>
  <cp:revision>11</cp:revision>
  <dcterms:created xsi:type="dcterms:W3CDTF">2018-10-26T12:51:03Z</dcterms:created>
  <dcterms:modified xsi:type="dcterms:W3CDTF">2019-02-20T15:45:07Z</dcterms:modified>
</cp:coreProperties>
</file>