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89" r:id="rId3"/>
    <p:sldMasterId id="2147483708" r:id="rId4"/>
  </p:sldMasterIdLst>
  <p:notesMasterIdLst>
    <p:notesMasterId r:id="rId16"/>
  </p:notesMasterIdLst>
  <p:sldIdLst>
    <p:sldId id="256" r:id="rId5"/>
    <p:sldId id="257" r:id="rId6"/>
    <p:sldId id="258" r:id="rId7"/>
    <p:sldId id="261" r:id="rId8"/>
    <p:sldId id="262" r:id="rId9"/>
    <p:sldId id="263" r:id="rId10"/>
    <p:sldId id="264" r:id="rId11"/>
    <p:sldId id="265" r:id="rId12"/>
    <p:sldId id="276" r:id="rId13"/>
    <p:sldId id="277" r:id="rId14"/>
    <p:sldId id="278" r:id="rId15"/>
  </p:sldIdLst>
  <p:sldSz cx="9144000" cy="5143500" type="screen16x9"/>
  <p:notesSz cx="6858000" cy="9144000"/>
  <p:embeddedFontLst>
    <p:embeddedFont>
      <p:font typeface="Lato Light" panose="020B0604020202020204" charset="-18"/>
      <p:regular r:id="rId17"/>
      <p:bold r:id="rId18"/>
      <p:italic r:id="rId19"/>
      <p:boldItalic r:id="rId20"/>
    </p:embeddedFont>
    <p:embeddedFont>
      <p:font typeface="Helvetica Neue Light" panose="020B0604020202020204" charset="0"/>
      <p:regular r:id="rId21"/>
      <p:bold r:id="rId22"/>
      <p:italic r:id="rId23"/>
      <p:boldItalic r:id="rId24"/>
    </p:embeddedFont>
    <p:embeddedFont>
      <p:font typeface="Lato Black" panose="020B0604020202020204" charset="-18"/>
      <p:bold r:id="rId25"/>
      <p:boldItalic r:id="rId26"/>
    </p:embeddedFont>
    <p:embeddedFont>
      <p:font typeface="Helvetica Neue" panose="020B0604020202020204" charset="0"/>
      <p:regular r:id="rId27"/>
      <p:bold r:id="rId28"/>
      <p:italic r:id="rId29"/>
      <p:boldItalic r:id="rId30"/>
    </p:embeddedFont>
    <p:embeddedFont>
      <p:font typeface="Lato" panose="020B0604020202020204" charset="-18"/>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0" roundtripDataSignature="AMtx7mjC2i75Cet4lN+FnkzGAUpfiBN6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51"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font" Target="fonts/font18.fntdata"/><Relationship Id="rId50"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hu-HU"/>
              <a:t>You can put the name of the event here also or just „welcome to the presentation”.</a:t>
            </a:r>
            <a:endParaRPr/>
          </a:p>
        </p:txBody>
      </p:sp>
      <p:sp>
        <p:nvSpPr>
          <p:cNvPr id="292" name="Google Shape;2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6" name="Google Shape;46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5" name="Google Shape;47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hu-HU"/>
              <a:t>Put your name and position that can be translated to externaals so no e.g. LCVP OGX rather Vice President of Outgoing Customer Experience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hu-HU"/>
              <a:t>Explain The Golden Circle concept and why we do what we do in AIESEC and what are the opportunities for customers. Talking about the opportunities you already need to be targted and mention GV, GT or membership based on your audiance</a:t>
            </a:r>
            <a:endParaRPr/>
          </a:p>
        </p:txBody>
      </p:sp>
      <p:sp>
        <p:nvSpPr>
          <p:cNvPr id="306" name="Google Shape;3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hu-HU"/>
              <a:t>Based on your audiance talk about the programs and when you talk about GT find the sub-products that is relevant for your audinca (exampla: IT student, don’t talk about teaching Enhlish in Vietnam, just about Germany, The Netherlands and so on. Or Human studies, you can talk about teaching opportunities in Turkey for exampe)</a:t>
            </a:r>
            <a:endParaRPr/>
          </a:p>
        </p:txBody>
      </p:sp>
      <p:sp>
        <p:nvSpPr>
          <p:cNvPr id="335" name="Google Shape;3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hu-HU"/>
              <a:t>Introduce GV shortly (align how you do it based on the buyer personas) and go for the information slide</a:t>
            </a:r>
            <a:endParaRPr/>
          </a:p>
        </p:txBody>
      </p:sp>
      <p:sp>
        <p:nvSpPr>
          <p:cNvPr id="341" name="Google Shape;3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hu-HU"/>
              <a:t>To opportunities you can add anything you want based on yor audiance and based on the current opportunites at our partner countries.</a:t>
            </a:r>
            <a:endParaRPr/>
          </a:p>
        </p:txBody>
      </p:sp>
      <p:sp>
        <p:nvSpPr>
          <p:cNvPr id="349" name="Google Shape;3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hu-HU"/>
              <a:t>Introduce the SDGs by telling that all the GV opportunities are aimin to fight for these goals. Extra info: The SDGs were found in 2015 and aims to develeop the world on the goals mentioned with hundreds of KPIs. The main measeure is the Global Social Index which was 61 average in 2015 the highest is 88 (Norway) and lowest is 31 (Central Africa) and teh aim is achieve 75 in average by 2030. (note: 61 is currently in Kazahkstan or Cuba)</a:t>
            </a:r>
            <a:endParaRPr/>
          </a:p>
        </p:txBody>
      </p:sp>
      <p:sp>
        <p:nvSpPr>
          <p:cNvPr id="369" name="Google Shape;3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hu-HU"/>
              <a:t>Go back to GV and relate it from the SDGs and start to showcase some opportunities</a:t>
            </a:r>
            <a:endParaRPr/>
          </a:p>
        </p:txBody>
      </p:sp>
      <p:sp>
        <p:nvSpPr>
          <p:cNvPr id="377" name="Google Shape;3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hu-HU"/>
              <a:t>You can put the name of the event here also or just „welcome to the presentation”.</a:t>
            </a:r>
            <a:endParaRPr/>
          </a:p>
        </p:txBody>
      </p:sp>
      <p:sp>
        <p:nvSpPr>
          <p:cNvPr id="460" name="Google Shape;46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92969" y="863947"/>
            <a:ext cx="7358100" cy="1741200"/>
          </a:xfrm>
          <a:prstGeom prst="rect">
            <a:avLst/>
          </a:prstGeom>
          <a:noFill/>
          <a:ln>
            <a:noFill/>
          </a:ln>
        </p:spPr>
        <p:txBody>
          <a:bodyPr spcFirstLastPara="1" wrap="square" lIns="58925" tIns="58925" rIns="58925" bIns="58925" anchor="b"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1" name="Google Shape;11;p26"/>
          <p:cNvSpPr txBox="1">
            <a:spLocks noGrp="1"/>
          </p:cNvSpPr>
          <p:nvPr>
            <p:ph type="body" idx="1"/>
          </p:nvPr>
        </p:nvSpPr>
        <p:spPr>
          <a:xfrm>
            <a:off x="892969" y="2652117"/>
            <a:ext cx="7358100" cy="5961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2" name="Google Shape;12;p26"/>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3"/>
        <p:cNvGrpSpPr/>
        <p:nvPr/>
      </p:nvGrpSpPr>
      <p:grpSpPr>
        <a:xfrm>
          <a:off x="0" y="0"/>
          <a:ext cx="0" cy="0"/>
          <a:chOff x="0" y="0"/>
          <a:chExt cx="0" cy="0"/>
        </a:xfrm>
      </p:grpSpPr>
      <p:sp>
        <p:nvSpPr>
          <p:cNvPr id="44" name="Google Shape;44;p44"/>
          <p:cNvSpPr>
            <a:spLocks noGrp="1"/>
          </p:cNvSpPr>
          <p:nvPr>
            <p:ph type="pic" idx="2"/>
          </p:nvPr>
        </p:nvSpPr>
        <p:spPr>
          <a:xfrm>
            <a:off x="4723805" y="2685604"/>
            <a:ext cx="3750600" cy="19890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5" name="Google Shape;45;p44"/>
          <p:cNvSpPr>
            <a:spLocks noGrp="1"/>
          </p:cNvSpPr>
          <p:nvPr>
            <p:ph type="pic" idx="3"/>
          </p:nvPr>
        </p:nvSpPr>
        <p:spPr>
          <a:xfrm>
            <a:off x="4728177" y="468809"/>
            <a:ext cx="3750600" cy="19890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6" name="Google Shape;46;p44"/>
          <p:cNvSpPr>
            <a:spLocks noGrp="1"/>
          </p:cNvSpPr>
          <p:nvPr>
            <p:ph type="pic" idx="4"/>
          </p:nvPr>
        </p:nvSpPr>
        <p:spPr>
          <a:xfrm>
            <a:off x="669727" y="468809"/>
            <a:ext cx="3750600" cy="42057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7" name="Google Shape;47;p44"/>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
        <p:cNvGrpSpPr/>
        <p:nvPr/>
      </p:nvGrpSpPr>
      <p:grpSpPr>
        <a:xfrm>
          <a:off x="0" y="0"/>
          <a:ext cx="0" cy="0"/>
          <a:chOff x="0" y="0"/>
          <a:chExt cx="0" cy="0"/>
        </a:xfrm>
      </p:grpSpPr>
      <p:sp>
        <p:nvSpPr>
          <p:cNvPr id="49" name="Google Shape;49;p45"/>
          <p:cNvSpPr txBox="1">
            <a:spLocks noGrp="1"/>
          </p:cNvSpPr>
          <p:nvPr>
            <p:ph type="body" idx="1"/>
          </p:nvPr>
        </p:nvSpPr>
        <p:spPr>
          <a:xfrm>
            <a:off x="892969" y="3355330"/>
            <a:ext cx="7358100" cy="2478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1500"/>
              <a:buFont typeface="Helvetica Neue"/>
              <a:buNone/>
              <a:defRPr sz="1500" b="0" i="0" u="none" strike="noStrike" cap="none">
                <a:solidFill>
                  <a:srgbClr val="000000"/>
                </a:solidFill>
                <a:latin typeface="Helvetica Neue"/>
                <a:ea typeface="Helvetica Neue"/>
                <a:cs typeface="Helvetica Neue"/>
                <a:sym typeface="Helvetica Neue"/>
              </a:defRPr>
            </a:lvl1pPr>
            <a:lvl2pPr marL="914400" marR="0" lvl="1"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0" name="Google Shape;50;p45"/>
          <p:cNvSpPr txBox="1">
            <a:spLocks noGrp="1"/>
          </p:cNvSpPr>
          <p:nvPr>
            <p:ph type="body" idx="2"/>
          </p:nvPr>
        </p:nvSpPr>
        <p:spPr>
          <a:xfrm>
            <a:off x="892969" y="2250281"/>
            <a:ext cx="7358100" cy="361800"/>
          </a:xfrm>
          <a:prstGeom prst="rect">
            <a:avLst/>
          </a:prstGeom>
          <a:noFill/>
          <a:ln>
            <a:noFill/>
          </a:ln>
        </p:spPr>
        <p:txBody>
          <a:bodyPr spcFirstLastPara="1" wrap="square" lIns="58925" tIns="58925" rIns="58925" bIns="58925" anchor="ctr" anchorCtr="0">
            <a:noAutofit/>
          </a:bodyPr>
          <a:lstStyle>
            <a:lvl1pPr marL="457200" marR="0" lvl="0" indent="-22860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1" name="Google Shape;51;p45"/>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2"/>
        <p:cNvGrpSpPr/>
        <p:nvPr/>
      </p:nvGrpSpPr>
      <p:grpSpPr>
        <a:xfrm>
          <a:off x="0" y="0"/>
          <a:ext cx="0" cy="0"/>
          <a:chOff x="0" y="0"/>
          <a:chExt cx="0" cy="0"/>
        </a:xfrm>
      </p:grpSpPr>
      <p:sp>
        <p:nvSpPr>
          <p:cNvPr id="53" name="Google Shape;53;p46"/>
          <p:cNvSpPr>
            <a:spLocks noGrp="1"/>
          </p:cNvSpPr>
          <p:nvPr>
            <p:ph type="pic" idx="2"/>
          </p:nvPr>
        </p:nvSpPr>
        <p:spPr>
          <a:xfrm>
            <a:off x="0" y="0"/>
            <a:ext cx="9144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4" name="Google Shape;54;p46"/>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bg>
      <p:bgPr>
        <a:solidFill>
          <a:srgbClr val="FFFFFF"/>
        </a:solidFill>
        <a:effectLst/>
      </p:bgPr>
    </p:bg>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892969" y="863947"/>
            <a:ext cx="7358100" cy="1741200"/>
          </a:xfrm>
          <a:prstGeom prst="rect">
            <a:avLst/>
          </a:prstGeom>
          <a:noFill/>
          <a:ln>
            <a:noFill/>
          </a:ln>
        </p:spPr>
        <p:txBody>
          <a:bodyPr spcFirstLastPara="1" wrap="square" lIns="58925" tIns="58925" rIns="58925" bIns="58925" anchor="b"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61" name="Google Shape;61;p28"/>
          <p:cNvSpPr txBox="1">
            <a:spLocks noGrp="1"/>
          </p:cNvSpPr>
          <p:nvPr>
            <p:ph type="body" idx="1"/>
          </p:nvPr>
        </p:nvSpPr>
        <p:spPr>
          <a:xfrm>
            <a:off x="892969" y="2652117"/>
            <a:ext cx="7358100" cy="5961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62" name="Google Shape;62;p28"/>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viñetas">
  <p:cSld name="Título y viñetas">
    <p:bg>
      <p:bgPr>
        <a:solidFill>
          <a:srgbClr val="FFFFFF"/>
        </a:solidFill>
        <a:effectLst/>
      </p:bgPr>
    </p:bg>
    <p:spTree>
      <p:nvGrpSpPr>
        <p:cNvPr id="1" name="Shape 63"/>
        <p:cNvGrpSpPr/>
        <p:nvPr/>
      </p:nvGrpSpPr>
      <p:grpSpPr>
        <a:xfrm>
          <a:off x="0" y="0"/>
          <a:ext cx="0" cy="0"/>
          <a:chOff x="0" y="0"/>
          <a:chExt cx="0" cy="0"/>
        </a:xfrm>
      </p:grpSpPr>
      <p:sp>
        <p:nvSpPr>
          <p:cNvPr id="64" name="Google Shape;64;p61"/>
          <p:cNvSpPr txBox="1">
            <a:spLocks noGrp="1"/>
          </p:cNvSpPr>
          <p:nvPr>
            <p:ph type="title"/>
          </p:nvPr>
        </p:nvSpPr>
        <p:spPr>
          <a:xfrm>
            <a:off x="669727" y="234404"/>
            <a:ext cx="7804500" cy="11385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65" name="Google Shape;65;p61"/>
          <p:cNvSpPr txBox="1">
            <a:spLocks noGrp="1"/>
          </p:cNvSpPr>
          <p:nvPr>
            <p:ph type="body" idx="1"/>
          </p:nvPr>
        </p:nvSpPr>
        <p:spPr>
          <a:xfrm>
            <a:off x="669727" y="1372939"/>
            <a:ext cx="7804500" cy="3315000"/>
          </a:xfrm>
          <a:prstGeom prst="rect">
            <a:avLst/>
          </a:prstGeom>
          <a:noFill/>
          <a:ln>
            <a:noFill/>
          </a:ln>
        </p:spPr>
        <p:txBody>
          <a:bodyPr spcFirstLastPara="1" wrap="square" lIns="58925" tIns="58925" rIns="58925" bIns="58925" anchor="ctr" anchorCtr="0">
            <a:noAutofit/>
          </a:bodyPr>
          <a:lstStyle>
            <a:lvl1pPr marL="457200" marR="0" lvl="0"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66" name="Google Shape;66;p61"/>
          <p:cNvSpPr txBox="1">
            <a:spLocks noGrp="1"/>
          </p:cNvSpPr>
          <p:nvPr>
            <p:ph type="sldNum" idx="12"/>
          </p:nvPr>
        </p:nvSpPr>
        <p:spPr>
          <a:xfrm>
            <a:off x="4437983"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viñetas">
  <p:cSld name="Título y viñetas 2">
    <p:spTree>
      <p:nvGrpSpPr>
        <p:cNvPr id="1" name="Shape 67"/>
        <p:cNvGrpSpPr/>
        <p:nvPr/>
      </p:nvGrpSpPr>
      <p:grpSpPr>
        <a:xfrm>
          <a:off x="0" y="0"/>
          <a:ext cx="0" cy="0"/>
          <a:chOff x="0" y="0"/>
          <a:chExt cx="0" cy="0"/>
        </a:xfrm>
      </p:grpSpPr>
      <p:sp>
        <p:nvSpPr>
          <p:cNvPr id="68" name="Google Shape;68;p62"/>
          <p:cNvSpPr txBox="1">
            <a:spLocks noGrp="1"/>
          </p:cNvSpPr>
          <p:nvPr>
            <p:ph type="title"/>
          </p:nvPr>
        </p:nvSpPr>
        <p:spPr>
          <a:xfrm>
            <a:off x="464344" y="321469"/>
            <a:ext cx="8215500" cy="7500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69" name="Google Shape;69;p62"/>
          <p:cNvSpPr txBox="1">
            <a:spLocks noGrp="1"/>
          </p:cNvSpPr>
          <p:nvPr>
            <p:ph type="body" idx="1"/>
          </p:nvPr>
        </p:nvSpPr>
        <p:spPr>
          <a:xfrm>
            <a:off x="464344" y="1064865"/>
            <a:ext cx="8215500" cy="3542700"/>
          </a:xfrm>
          <a:prstGeom prst="rect">
            <a:avLst/>
          </a:prstGeom>
          <a:noFill/>
          <a:ln>
            <a:noFill/>
          </a:ln>
        </p:spPr>
        <p:txBody>
          <a:bodyPr spcFirstLastPara="1" wrap="square" lIns="58925" tIns="58925" rIns="58925" bIns="58925" anchor="ctr" anchorCtr="0">
            <a:noAutofit/>
          </a:bodyPr>
          <a:lstStyle>
            <a:lvl1pPr marL="457200" marR="0" lvl="0"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70" name="Google Shape;70;p62"/>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subtítulo">
  <p:cSld name="Título y subtítulo">
    <p:spTree>
      <p:nvGrpSpPr>
        <p:cNvPr id="1" name="Shape 71"/>
        <p:cNvGrpSpPr/>
        <p:nvPr/>
      </p:nvGrpSpPr>
      <p:grpSpPr>
        <a:xfrm>
          <a:off x="0" y="0"/>
          <a:ext cx="0" cy="0"/>
          <a:chOff x="0" y="0"/>
          <a:chExt cx="0" cy="0"/>
        </a:xfrm>
      </p:grpSpPr>
      <p:sp>
        <p:nvSpPr>
          <p:cNvPr id="72" name="Google Shape;72;p63"/>
          <p:cNvSpPr txBox="1">
            <a:spLocks noGrp="1"/>
          </p:cNvSpPr>
          <p:nvPr>
            <p:ph type="title"/>
          </p:nvPr>
        </p:nvSpPr>
        <p:spPr>
          <a:xfrm>
            <a:off x="464344" y="2263676"/>
            <a:ext cx="8215500" cy="11721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4000"/>
              <a:buFont typeface="Avenir"/>
              <a:buNone/>
              <a:defRPr sz="40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73" name="Google Shape;73;p63"/>
          <p:cNvSpPr txBox="1">
            <a:spLocks noGrp="1"/>
          </p:cNvSpPr>
          <p:nvPr>
            <p:ph type="body" idx="1"/>
          </p:nvPr>
        </p:nvSpPr>
        <p:spPr>
          <a:xfrm>
            <a:off x="464344" y="1801564"/>
            <a:ext cx="8215500" cy="468900"/>
          </a:xfrm>
          <a:prstGeom prst="rect">
            <a:avLst/>
          </a:prstGeom>
          <a:noFill/>
          <a:ln>
            <a:noFill/>
          </a:ln>
        </p:spPr>
        <p:txBody>
          <a:bodyPr spcFirstLastPara="1" wrap="square" lIns="58925" tIns="58925" rIns="58925" bIns="58925" anchor="b" anchorCtr="0">
            <a:noAutofit/>
          </a:bodyPr>
          <a:lstStyle>
            <a:lvl1pPr marL="457200" marR="0" lvl="0"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1pPr>
            <a:lvl2pPr marL="914400" marR="0" lvl="1"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2pPr>
            <a:lvl3pPr marL="1371600" marR="0" lvl="2"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3pPr>
            <a:lvl4pPr marL="1828800" marR="0" lvl="3"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4pPr>
            <a:lvl5pPr marL="2286000" marR="0" lvl="4"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74" name="Google Shape;74;p63"/>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to (horizontal A)">
  <p:cSld name="Foto (horizontal A)">
    <p:spTree>
      <p:nvGrpSpPr>
        <p:cNvPr id="1" name="Shape 75"/>
        <p:cNvGrpSpPr/>
        <p:nvPr/>
      </p:nvGrpSpPr>
      <p:grpSpPr>
        <a:xfrm>
          <a:off x="0" y="0"/>
          <a:ext cx="0" cy="0"/>
          <a:chOff x="0" y="0"/>
          <a:chExt cx="0" cy="0"/>
        </a:xfrm>
      </p:grpSpPr>
      <p:sp>
        <p:nvSpPr>
          <p:cNvPr id="76" name="Google Shape;76;p64"/>
          <p:cNvSpPr>
            <a:spLocks noGrp="1"/>
          </p:cNvSpPr>
          <p:nvPr>
            <p:ph type="pic" idx="2"/>
          </p:nvPr>
        </p:nvSpPr>
        <p:spPr>
          <a:xfrm>
            <a:off x="0" y="1433215"/>
            <a:ext cx="9144000" cy="37104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77" name="Google Shape;77;p64"/>
          <p:cNvSpPr txBox="1">
            <a:spLocks noGrp="1"/>
          </p:cNvSpPr>
          <p:nvPr>
            <p:ph type="title"/>
          </p:nvPr>
        </p:nvSpPr>
        <p:spPr>
          <a:xfrm>
            <a:off x="464344" y="529084"/>
            <a:ext cx="8215500" cy="7701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4000"/>
              <a:buFont typeface="Avenir"/>
              <a:buNone/>
              <a:defRPr sz="40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78" name="Google Shape;78;p64"/>
          <p:cNvSpPr txBox="1">
            <a:spLocks noGrp="1"/>
          </p:cNvSpPr>
          <p:nvPr>
            <p:ph type="body" idx="1"/>
          </p:nvPr>
        </p:nvSpPr>
        <p:spPr>
          <a:xfrm>
            <a:off x="464344" y="267891"/>
            <a:ext cx="8215500" cy="267900"/>
          </a:xfrm>
          <a:prstGeom prst="rect">
            <a:avLst/>
          </a:prstGeom>
          <a:noFill/>
          <a:ln>
            <a:noFill/>
          </a:ln>
        </p:spPr>
        <p:txBody>
          <a:bodyPr spcFirstLastPara="1" wrap="square" lIns="58925" tIns="58925" rIns="58925" bIns="58925" anchor="ctr" anchorCtr="0">
            <a:noAutofit/>
          </a:bodyPr>
          <a:lstStyle>
            <a:lvl1pPr marL="457200" marR="0" lvl="0"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1pPr>
            <a:lvl2pPr marL="914400" marR="0" lvl="1"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2pPr>
            <a:lvl3pPr marL="1371600" marR="0" lvl="2"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3pPr>
            <a:lvl4pPr marL="1828800" marR="0" lvl="3"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4pPr>
            <a:lvl5pPr marL="2286000" marR="0" lvl="4"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79" name="Google Shape;79;p64"/>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centro)">
  <p:cSld name="Título (centro)">
    <p:spTree>
      <p:nvGrpSpPr>
        <p:cNvPr id="1" name="Shape 80"/>
        <p:cNvGrpSpPr/>
        <p:nvPr/>
      </p:nvGrpSpPr>
      <p:grpSpPr>
        <a:xfrm>
          <a:off x="0" y="0"/>
          <a:ext cx="0" cy="0"/>
          <a:chOff x="0" y="0"/>
          <a:chExt cx="0" cy="0"/>
        </a:xfrm>
      </p:grpSpPr>
      <p:sp>
        <p:nvSpPr>
          <p:cNvPr id="81" name="Google Shape;81;p65"/>
          <p:cNvSpPr txBox="1">
            <a:spLocks noGrp="1"/>
          </p:cNvSpPr>
          <p:nvPr>
            <p:ph type="title"/>
          </p:nvPr>
        </p:nvSpPr>
        <p:spPr>
          <a:xfrm>
            <a:off x="464344" y="1982391"/>
            <a:ext cx="8215500" cy="1172100"/>
          </a:xfrm>
          <a:prstGeom prst="rect">
            <a:avLst/>
          </a:prstGeom>
          <a:noFill/>
          <a:ln>
            <a:noFill/>
          </a:ln>
        </p:spPr>
        <p:txBody>
          <a:bodyPr spcFirstLastPara="1" wrap="square" lIns="58925" tIns="58925" rIns="58925" bIns="58925" anchor="ctr" anchorCtr="0">
            <a:noAutofit/>
          </a:bodyPr>
          <a:lstStyle>
            <a:lvl1pPr marR="0" lvl="0" algn="l">
              <a:lnSpc>
                <a:spcPct val="100000"/>
              </a:lnSpc>
              <a:spcBef>
                <a:spcPts val="0"/>
              </a:spcBef>
              <a:spcAft>
                <a:spcPts val="0"/>
              </a:spcAft>
              <a:buClr>
                <a:srgbClr val="FFFFFF"/>
              </a:buClr>
              <a:buSzPts val="4000"/>
              <a:buFont typeface="Avenir"/>
              <a:buNone/>
              <a:defRPr sz="40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82" name="Google Shape;82;p65"/>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to (vertical)">
  <p:cSld name="Foto (vertical)">
    <p:spTree>
      <p:nvGrpSpPr>
        <p:cNvPr id="1" name="Shape 83"/>
        <p:cNvGrpSpPr/>
        <p:nvPr/>
      </p:nvGrpSpPr>
      <p:grpSpPr>
        <a:xfrm>
          <a:off x="0" y="0"/>
          <a:ext cx="0" cy="0"/>
          <a:chOff x="0" y="0"/>
          <a:chExt cx="0" cy="0"/>
        </a:xfrm>
      </p:grpSpPr>
      <p:sp>
        <p:nvSpPr>
          <p:cNvPr id="84" name="Google Shape;84;p66"/>
          <p:cNvSpPr>
            <a:spLocks noGrp="1"/>
          </p:cNvSpPr>
          <p:nvPr>
            <p:ph type="pic" idx="2"/>
          </p:nvPr>
        </p:nvSpPr>
        <p:spPr>
          <a:xfrm>
            <a:off x="4567535" y="3349"/>
            <a:ext cx="4572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85" name="Google Shape;85;p66"/>
          <p:cNvSpPr txBox="1">
            <a:spLocks noGrp="1"/>
          </p:cNvSpPr>
          <p:nvPr>
            <p:ph type="title"/>
          </p:nvPr>
        </p:nvSpPr>
        <p:spPr>
          <a:xfrm>
            <a:off x="383977" y="2270373"/>
            <a:ext cx="3804000" cy="15738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86" name="Google Shape;86;p66"/>
          <p:cNvSpPr txBox="1">
            <a:spLocks noGrp="1"/>
          </p:cNvSpPr>
          <p:nvPr>
            <p:ph type="body" idx="1"/>
          </p:nvPr>
        </p:nvSpPr>
        <p:spPr>
          <a:xfrm>
            <a:off x="383977" y="1808262"/>
            <a:ext cx="3804000" cy="468900"/>
          </a:xfrm>
          <a:prstGeom prst="rect">
            <a:avLst/>
          </a:prstGeom>
          <a:noFill/>
          <a:ln>
            <a:noFill/>
          </a:ln>
        </p:spPr>
        <p:txBody>
          <a:bodyPr spcFirstLastPara="1" wrap="square" lIns="58925" tIns="58925" rIns="58925" bIns="58925" anchor="ctr" anchorCtr="0">
            <a:noAutofit/>
          </a:bodyPr>
          <a:lstStyle>
            <a:lvl1pPr marL="457200" marR="0" lvl="0"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1pPr>
            <a:lvl2pPr marL="914400" marR="0" lvl="1"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2pPr>
            <a:lvl3pPr marL="1371600" marR="0" lvl="2"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3pPr>
            <a:lvl4pPr marL="1828800" marR="0" lvl="3"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4pPr>
            <a:lvl5pPr marL="2286000" marR="0" lvl="4"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87" name="Google Shape;87;p66"/>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13"/>
        <p:cNvGrpSpPr/>
        <p:nvPr/>
      </p:nvGrpSpPr>
      <p:grpSpPr>
        <a:xfrm>
          <a:off x="0" y="0"/>
          <a:ext cx="0" cy="0"/>
          <a:chOff x="0" y="0"/>
          <a:chExt cx="0" cy="0"/>
        </a:xfrm>
      </p:grpSpPr>
      <p:sp>
        <p:nvSpPr>
          <p:cNvPr id="14" name="Google Shape;14;p29"/>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arriba)">
  <p:cSld name="Título (arriba)">
    <p:spTree>
      <p:nvGrpSpPr>
        <p:cNvPr id="1" name="Shape 88"/>
        <p:cNvGrpSpPr/>
        <p:nvPr/>
      </p:nvGrpSpPr>
      <p:grpSpPr>
        <a:xfrm>
          <a:off x="0" y="0"/>
          <a:ext cx="0" cy="0"/>
          <a:chOff x="0" y="0"/>
          <a:chExt cx="0" cy="0"/>
        </a:xfrm>
      </p:grpSpPr>
      <p:sp>
        <p:nvSpPr>
          <p:cNvPr id="89" name="Google Shape;89;p67"/>
          <p:cNvSpPr txBox="1">
            <a:spLocks noGrp="1"/>
          </p:cNvSpPr>
          <p:nvPr>
            <p:ph type="title"/>
          </p:nvPr>
        </p:nvSpPr>
        <p:spPr>
          <a:xfrm>
            <a:off x="464344" y="321469"/>
            <a:ext cx="8215500" cy="7500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90" name="Google Shape;90;p67"/>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viñetas y foto">
  <p:cSld name="Título, viñetas y foto">
    <p:spTree>
      <p:nvGrpSpPr>
        <p:cNvPr id="1" name="Shape 91"/>
        <p:cNvGrpSpPr/>
        <p:nvPr/>
      </p:nvGrpSpPr>
      <p:grpSpPr>
        <a:xfrm>
          <a:off x="0" y="0"/>
          <a:ext cx="0" cy="0"/>
          <a:chOff x="0" y="0"/>
          <a:chExt cx="0" cy="0"/>
        </a:xfrm>
      </p:grpSpPr>
      <p:sp>
        <p:nvSpPr>
          <p:cNvPr id="92" name="Google Shape;92;p68"/>
          <p:cNvSpPr>
            <a:spLocks noGrp="1"/>
          </p:cNvSpPr>
          <p:nvPr>
            <p:ph type="pic" idx="2"/>
          </p:nvPr>
        </p:nvSpPr>
        <p:spPr>
          <a:xfrm>
            <a:off x="4572000" y="0"/>
            <a:ext cx="4572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93" name="Google Shape;93;p68"/>
          <p:cNvSpPr txBox="1">
            <a:spLocks noGrp="1"/>
          </p:cNvSpPr>
          <p:nvPr>
            <p:ph type="title"/>
          </p:nvPr>
        </p:nvSpPr>
        <p:spPr>
          <a:xfrm>
            <a:off x="464344" y="321469"/>
            <a:ext cx="3571800" cy="9780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94" name="Google Shape;94;p68"/>
          <p:cNvSpPr txBox="1">
            <a:spLocks noGrp="1"/>
          </p:cNvSpPr>
          <p:nvPr>
            <p:ph type="body" idx="1"/>
          </p:nvPr>
        </p:nvSpPr>
        <p:spPr>
          <a:xfrm>
            <a:off x="464344" y="1486793"/>
            <a:ext cx="3571800" cy="3194700"/>
          </a:xfrm>
          <a:prstGeom prst="rect">
            <a:avLst/>
          </a:prstGeom>
          <a:noFill/>
          <a:ln>
            <a:noFill/>
          </a:ln>
        </p:spPr>
        <p:txBody>
          <a:bodyPr spcFirstLastPara="1" wrap="square" lIns="58925" tIns="58925" rIns="58925" bIns="58925" anchor="ctr" anchorCtr="0">
            <a:noAutofit/>
          </a:bodyPr>
          <a:lstStyle>
            <a:lvl1pPr marL="457200" marR="0" lvl="0"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1pPr>
            <a:lvl2pPr marL="914400" marR="0" lvl="1"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2pPr>
            <a:lvl3pPr marL="1371600" marR="0" lvl="2"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3pPr>
            <a:lvl4pPr marL="1828800" marR="0" lvl="3"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4pPr>
            <a:lvl5pPr marL="2286000" marR="0" lvl="4"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95" name="Google Shape;95;p68"/>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ñetas">
  <p:cSld name="Viñetas">
    <p:spTree>
      <p:nvGrpSpPr>
        <p:cNvPr id="1" name="Shape 96"/>
        <p:cNvGrpSpPr/>
        <p:nvPr/>
      </p:nvGrpSpPr>
      <p:grpSpPr>
        <a:xfrm>
          <a:off x="0" y="0"/>
          <a:ext cx="0" cy="0"/>
          <a:chOff x="0" y="0"/>
          <a:chExt cx="0" cy="0"/>
        </a:xfrm>
      </p:grpSpPr>
      <p:sp>
        <p:nvSpPr>
          <p:cNvPr id="97" name="Google Shape;97;p69"/>
          <p:cNvSpPr txBox="1">
            <a:spLocks noGrp="1"/>
          </p:cNvSpPr>
          <p:nvPr>
            <p:ph type="body" idx="1"/>
          </p:nvPr>
        </p:nvSpPr>
        <p:spPr>
          <a:xfrm>
            <a:off x="464344" y="796975"/>
            <a:ext cx="8215500" cy="3542700"/>
          </a:xfrm>
          <a:prstGeom prst="rect">
            <a:avLst/>
          </a:prstGeom>
          <a:noFill/>
          <a:ln>
            <a:noFill/>
          </a:ln>
        </p:spPr>
        <p:txBody>
          <a:bodyPr spcFirstLastPara="1" wrap="square" lIns="58925" tIns="58925" rIns="58925" bIns="58925" anchor="ctr" anchorCtr="0">
            <a:noAutofit/>
          </a:bodyPr>
          <a:lstStyle>
            <a:lvl1pPr marL="457200" marR="0" lvl="0"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98" name="Google Shape;98;p69"/>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to (3)">
  <p:cSld name="Foto (3)">
    <p:spTree>
      <p:nvGrpSpPr>
        <p:cNvPr id="1" name="Shape 99"/>
        <p:cNvGrpSpPr/>
        <p:nvPr/>
      </p:nvGrpSpPr>
      <p:grpSpPr>
        <a:xfrm>
          <a:off x="0" y="0"/>
          <a:ext cx="0" cy="0"/>
          <a:chOff x="0" y="0"/>
          <a:chExt cx="0" cy="0"/>
        </a:xfrm>
      </p:grpSpPr>
      <p:sp>
        <p:nvSpPr>
          <p:cNvPr id="100" name="Google Shape;100;p70"/>
          <p:cNvSpPr>
            <a:spLocks noGrp="1"/>
          </p:cNvSpPr>
          <p:nvPr>
            <p:ph type="pic" idx="2"/>
          </p:nvPr>
        </p:nvSpPr>
        <p:spPr>
          <a:xfrm>
            <a:off x="4572000" y="2572938"/>
            <a:ext cx="4572000" cy="25716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01" name="Google Shape;101;p70"/>
          <p:cNvSpPr>
            <a:spLocks noGrp="1"/>
          </p:cNvSpPr>
          <p:nvPr>
            <p:ph type="pic" idx="3"/>
          </p:nvPr>
        </p:nvSpPr>
        <p:spPr>
          <a:xfrm>
            <a:off x="4572000" y="0"/>
            <a:ext cx="4572000" cy="25716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02" name="Google Shape;102;p70"/>
          <p:cNvSpPr>
            <a:spLocks noGrp="1"/>
          </p:cNvSpPr>
          <p:nvPr>
            <p:ph type="pic" idx="4"/>
          </p:nvPr>
        </p:nvSpPr>
        <p:spPr>
          <a:xfrm>
            <a:off x="0" y="0"/>
            <a:ext cx="4572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03" name="Google Shape;103;p70"/>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ta">
  <p:cSld name="Cita">
    <p:spTree>
      <p:nvGrpSpPr>
        <p:cNvPr id="1" name="Shape 104"/>
        <p:cNvGrpSpPr/>
        <p:nvPr/>
      </p:nvGrpSpPr>
      <p:grpSpPr>
        <a:xfrm>
          <a:off x="0" y="0"/>
          <a:ext cx="0" cy="0"/>
          <a:chOff x="0" y="0"/>
          <a:chExt cx="0" cy="0"/>
        </a:xfrm>
      </p:grpSpPr>
      <p:sp>
        <p:nvSpPr>
          <p:cNvPr id="105" name="Google Shape;105;p71"/>
          <p:cNvSpPr txBox="1">
            <a:spLocks noGrp="1"/>
          </p:cNvSpPr>
          <p:nvPr>
            <p:ph type="body" idx="1"/>
          </p:nvPr>
        </p:nvSpPr>
        <p:spPr>
          <a:xfrm>
            <a:off x="892969" y="3355330"/>
            <a:ext cx="7358100" cy="274500"/>
          </a:xfrm>
          <a:prstGeom prst="rect">
            <a:avLst/>
          </a:prstGeom>
          <a:noFill/>
          <a:ln>
            <a:noFill/>
          </a:ln>
        </p:spPr>
        <p:txBody>
          <a:bodyPr spcFirstLastPara="1" wrap="square" lIns="58925" tIns="58925" rIns="58925" bIns="58925" anchor="ctr" anchorCtr="0">
            <a:noAutofit/>
          </a:bodyPr>
          <a:lstStyle>
            <a:lvl1pPr marL="457200" marR="0" lvl="0" indent="-228600" algn="ctr">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1pPr>
            <a:lvl2pPr marL="914400" marR="0" lvl="1" indent="-317500" algn="ctr">
              <a:lnSpc>
                <a:spcPct val="100000"/>
              </a:lnSpc>
              <a:spcBef>
                <a:spcPts val="0"/>
              </a:spcBef>
              <a:spcAft>
                <a:spcPts val="0"/>
              </a:spcAft>
              <a:buClr>
                <a:srgbClr val="54D7FE"/>
              </a:buClr>
              <a:buSzPts val="1400"/>
              <a:buFont typeface="Avenir"/>
              <a:buChar char="•"/>
              <a:defRPr sz="1500" b="0" i="0" u="none" strike="noStrike" cap="none">
                <a:solidFill>
                  <a:srgbClr val="54D7FE"/>
                </a:solidFill>
                <a:latin typeface="Avenir"/>
                <a:ea typeface="Avenir"/>
                <a:cs typeface="Avenir"/>
                <a:sym typeface="Avenir"/>
              </a:defRPr>
            </a:lvl2pPr>
            <a:lvl3pPr marL="1371600" marR="0" lvl="2" indent="-317500" algn="ctr">
              <a:lnSpc>
                <a:spcPct val="100000"/>
              </a:lnSpc>
              <a:spcBef>
                <a:spcPts val="0"/>
              </a:spcBef>
              <a:spcAft>
                <a:spcPts val="0"/>
              </a:spcAft>
              <a:buClr>
                <a:srgbClr val="54D7FE"/>
              </a:buClr>
              <a:buSzPts val="1400"/>
              <a:buFont typeface="Avenir"/>
              <a:buChar char="•"/>
              <a:defRPr sz="1500" b="0" i="0" u="none" strike="noStrike" cap="none">
                <a:solidFill>
                  <a:srgbClr val="54D7FE"/>
                </a:solidFill>
                <a:latin typeface="Avenir"/>
                <a:ea typeface="Avenir"/>
                <a:cs typeface="Avenir"/>
                <a:sym typeface="Avenir"/>
              </a:defRPr>
            </a:lvl3pPr>
            <a:lvl4pPr marL="1828800" marR="0" lvl="3" indent="-317500" algn="ctr">
              <a:lnSpc>
                <a:spcPct val="100000"/>
              </a:lnSpc>
              <a:spcBef>
                <a:spcPts val="0"/>
              </a:spcBef>
              <a:spcAft>
                <a:spcPts val="0"/>
              </a:spcAft>
              <a:buClr>
                <a:srgbClr val="54D7FE"/>
              </a:buClr>
              <a:buSzPts val="1400"/>
              <a:buFont typeface="Avenir"/>
              <a:buChar char="•"/>
              <a:defRPr sz="1500" b="0" i="0" u="none" strike="noStrike" cap="none">
                <a:solidFill>
                  <a:srgbClr val="54D7FE"/>
                </a:solidFill>
                <a:latin typeface="Avenir"/>
                <a:ea typeface="Avenir"/>
                <a:cs typeface="Avenir"/>
                <a:sym typeface="Avenir"/>
              </a:defRPr>
            </a:lvl4pPr>
            <a:lvl5pPr marL="2286000" marR="0" lvl="4" indent="-317500" algn="ctr">
              <a:lnSpc>
                <a:spcPct val="100000"/>
              </a:lnSpc>
              <a:spcBef>
                <a:spcPts val="0"/>
              </a:spcBef>
              <a:spcAft>
                <a:spcPts val="0"/>
              </a:spcAft>
              <a:buClr>
                <a:srgbClr val="54D7FE"/>
              </a:buClr>
              <a:buSzPts val="1400"/>
              <a:buFont typeface="Avenir"/>
              <a:buChar char="•"/>
              <a:defRPr sz="1500" b="0" i="0" u="none" strike="noStrike" cap="none">
                <a:solidFill>
                  <a:srgbClr val="54D7FE"/>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06" name="Google Shape;106;p71"/>
          <p:cNvSpPr txBox="1">
            <a:spLocks noGrp="1"/>
          </p:cNvSpPr>
          <p:nvPr>
            <p:ph type="body" idx="2"/>
          </p:nvPr>
        </p:nvSpPr>
        <p:spPr>
          <a:xfrm>
            <a:off x="892969" y="2240235"/>
            <a:ext cx="7358100" cy="381600"/>
          </a:xfrm>
          <a:prstGeom prst="rect">
            <a:avLst/>
          </a:prstGeom>
          <a:noFill/>
          <a:ln>
            <a:noFill/>
          </a:ln>
        </p:spPr>
        <p:txBody>
          <a:bodyPr spcFirstLastPara="1" wrap="square" lIns="58925" tIns="58925" rIns="58925" bIns="58925" anchor="ctr" anchorCtr="0">
            <a:noAutofit/>
          </a:bodyPr>
          <a:lstStyle>
            <a:lvl1pPr marL="457200" marR="0" lvl="0"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07" name="Google Shape;107;p71"/>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to de cita">
  <p:cSld name="Foto de cita">
    <p:spTree>
      <p:nvGrpSpPr>
        <p:cNvPr id="1" name="Shape 108"/>
        <p:cNvGrpSpPr/>
        <p:nvPr/>
      </p:nvGrpSpPr>
      <p:grpSpPr>
        <a:xfrm>
          <a:off x="0" y="0"/>
          <a:ext cx="0" cy="0"/>
          <a:chOff x="0" y="0"/>
          <a:chExt cx="0" cy="0"/>
        </a:xfrm>
      </p:grpSpPr>
      <p:sp>
        <p:nvSpPr>
          <p:cNvPr id="109" name="Google Shape;109;p72"/>
          <p:cNvSpPr txBox="1">
            <a:spLocks noGrp="1"/>
          </p:cNvSpPr>
          <p:nvPr>
            <p:ph type="body" idx="1"/>
          </p:nvPr>
        </p:nvSpPr>
        <p:spPr>
          <a:xfrm>
            <a:off x="892969" y="1560463"/>
            <a:ext cx="7358100" cy="2745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1pPr>
            <a:lvl2pPr marL="914400" marR="0" lvl="1" indent="-317500" algn="ctr">
              <a:lnSpc>
                <a:spcPct val="100000"/>
              </a:lnSpc>
              <a:spcBef>
                <a:spcPts val="0"/>
              </a:spcBef>
              <a:spcAft>
                <a:spcPts val="0"/>
              </a:spcAft>
              <a:buClr>
                <a:srgbClr val="54D7FE"/>
              </a:buClr>
              <a:buSzPts val="1400"/>
              <a:buFont typeface="Avenir"/>
              <a:buChar char="•"/>
              <a:defRPr sz="1500" b="0" i="0" u="none" strike="noStrike" cap="none">
                <a:solidFill>
                  <a:srgbClr val="54D7FE"/>
                </a:solidFill>
                <a:latin typeface="Avenir"/>
                <a:ea typeface="Avenir"/>
                <a:cs typeface="Avenir"/>
                <a:sym typeface="Avenir"/>
              </a:defRPr>
            </a:lvl2pPr>
            <a:lvl3pPr marL="1371600" marR="0" lvl="2" indent="-317500" algn="ctr">
              <a:lnSpc>
                <a:spcPct val="100000"/>
              </a:lnSpc>
              <a:spcBef>
                <a:spcPts val="0"/>
              </a:spcBef>
              <a:spcAft>
                <a:spcPts val="0"/>
              </a:spcAft>
              <a:buClr>
                <a:srgbClr val="54D7FE"/>
              </a:buClr>
              <a:buSzPts val="1400"/>
              <a:buFont typeface="Avenir"/>
              <a:buChar char="•"/>
              <a:defRPr sz="1500" b="0" i="0" u="none" strike="noStrike" cap="none">
                <a:solidFill>
                  <a:srgbClr val="54D7FE"/>
                </a:solidFill>
                <a:latin typeface="Avenir"/>
                <a:ea typeface="Avenir"/>
                <a:cs typeface="Avenir"/>
                <a:sym typeface="Avenir"/>
              </a:defRPr>
            </a:lvl3pPr>
            <a:lvl4pPr marL="1828800" marR="0" lvl="3" indent="-317500" algn="ctr">
              <a:lnSpc>
                <a:spcPct val="100000"/>
              </a:lnSpc>
              <a:spcBef>
                <a:spcPts val="0"/>
              </a:spcBef>
              <a:spcAft>
                <a:spcPts val="0"/>
              </a:spcAft>
              <a:buClr>
                <a:srgbClr val="54D7FE"/>
              </a:buClr>
              <a:buSzPts val="1400"/>
              <a:buFont typeface="Avenir"/>
              <a:buChar char="•"/>
              <a:defRPr sz="1500" b="0" i="0" u="none" strike="noStrike" cap="none">
                <a:solidFill>
                  <a:srgbClr val="54D7FE"/>
                </a:solidFill>
                <a:latin typeface="Avenir"/>
                <a:ea typeface="Avenir"/>
                <a:cs typeface="Avenir"/>
                <a:sym typeface="Avenir"/>
              </a:defRPr>
            </a:lvl4pPr>
            <a:lvl5pPr marL="2286000" marR="0" lvl="4" indent="-317500" algn="ctr">
              <a:lnSpc>
                <a:spcPct val="100000"/>
              </a:lnSpc>
              <a:spcBef>
                <a:spcPts val="0"/>
              </a:spcBef>
              <a:spcAft>
                <a:spcPts val="0"/>
              </a:spcAft>
              <a:buClr>
                <a:srgbClr val="54D7FE"/>
              </a:buClr>
              <a:buSzPts val="1400"/>
              <a:buFont typeface="Avenir"/>
              <a:buChar char="•"/>
              <a:defRPr sz="1500" b="0" i="0" u="none" strike="noStrike" cap="none">
                <a:solidFill>
                  <a:srgbClr val="54D7FE"/>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10" name="Google Shape;110;p72"/>
          <p:cNvSpPr txBox="1">
            <a:spLocks noGrp="1"/>
          </p:cNvSpPr>
          <p:nvPr>
            <p:ph type="body" idx="2"/>
          </p:nvPr>
        </p:nvSpPr>
        <p:spPr>
          <a:xfrm>
            <a:off x="892969" y="709910"/>
            <a:ext cx="7358100" cy="381600"/>
          </a:xfrm>
          <a:prstGeom prst="rect">
            <a:avLst/>
          </a:prstGeom>
          <a:noFill/>
          <a:ln>
            <a:noFill/>
          </a:ln>
        </p:spPr>
        <p:txBody>
          <a:bodyPr spcFirstLastPara="1" wrap="square" lIns="58925" tIns="58925" rIns="58925" bIns="58925" anchor="ctr" anchorCtr="0">
            <a:noAutofit/>
          </a:bodyPr>
          <a:lstStyle>
            <a:lvl1pPr marL="457200" marR="0" lvl="0"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11" name="Google Shape;111;p72"/>
          <p:cNvSpPr>
            <a:spLocks noGrp="1"/>
          </p:cNvSpPr>
          <p:nvPr>
            <p:ph type="pic" idx="3"/>
          </p:nvPr>
        </p:nvSpPr>
        <p:spPr>
          <a:xfrm>
            <a:off x="-13395" y="1905372"/>
            <a:ext cx="9144000" cy="32349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12" name="Google Shape;112;p72"/>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113"/>
        <p:cNvGrpSpPr/>
        <p:nvPr/>
      </p:nvGrpSpPr>
      <p:grpSpPr>
        <a:xfrm>
          <a:off x="0" y="0"/>
          <a:ext cx="0" cy="0"/>
          <a:chOff x="0" y="0"/>
          <a:chExt cx="0" cy="0"/>
        </a:xfrm>
      </p:grpSpPr>
      <p:sp>
        <p:nvSpPr>
          <p:cNvPr id="114" name="Google Shape;114;p73"/>
          <p:cNvSpPr>
            <a:spLocks noGrp="1"/>
          </p:cNvSpPr>
          <p:nvPr>
            <p:ph type="pic" idx="2"/>
          </p:nvPr>
        </p:nvSpPr>
        <p:spPr>
          <a:xfrm>
            <a:off x="0" y="0"/>
            <a:ext cx="9144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15" name="Google Shape;115;p73"/>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16"/>
        <p:cNvGrpSpPr/>
        <p:nvPr/>
      </p:nvGrpSpPr>
      <p:grpSpPr>
        <a:xfrm>
          <a:off x="0" y="0"/>
          <a:ext cx="0" cy="0"/>
          <a:chOff x="0" y="0"/>
          <a:chExt cx="0" cy="0"/>
        </a:xfrm>
      </p:grpSpPr>
      <p:sp>
        <p:nvSpPr>
          <p:cNvPr id="117" name="Google Shape;117;p74"/>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 Horizontal Alt">
  <p:cSld name="Photo - Horizontal Alt">
    <p:spTree>
      <p:nvGrpSpPr>
        <p:cNvPr id="1" name="Shape 118"/>
        <p:cNvGrpSpPr/>
        <p:nvPr/>
      </p:nvGrpSpPr>
      <p:grpSpPr>
        <a:xfrm>
          <a:off x="0" y="0"/>
          <a:ext cx="0" cy="0"/>
          <a:chOff x="0" y="0"/>
          <a:chExt cx="0" cy="0"/>
        </a:xfrm>
      </p:grpSpPr>
      <p:sp>
        <p:nvSpPr>
          <p:cNvPr id="119" name="Google Shape;119;p75"/>
          <p:cNvSpPr>
            <a:spLocks noGrp="1"/>
          </p:cNvSpPr>
          <p:nvPr>
            <p:ph type="pic" idx="2"/>
          </p:nvPr>
        </p:nvSpPr>
        <p:spPr>
          <a:xfrm>
            <a:off x="1142999" y="1717849"/>
            <a:ext cx="6858000" cy="27828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20" name="Google Shape;120;p75"/>
          <p:cNvSpPr txBox="1">
            <a:spLocks noGrp="1"/>
          </p:cNvSpPr>
          <p:nvPr>
            <p:ph type="title"/>
          </p:nvPr>
        </p:nvSpPr>
        <p:spPr>
          <a:xfrm>
            <a:off x="1491257" y="1039750"/>
            <a:ext cx="6161400" cy="5775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3900"/>
              <a:buFont typeface="Avenir"/>
              <a:buNone/>
              <a:defRPr sz="3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21" name="Google Shape;121;p75"/>
          <p:cNvSpPr txBox="1">
            <a:spLocks noGrp="1"/>
          </p:cNvSpPr>
          <p:nvPr>
            <p:ph type="body" idx="1"/>
          </p:nvPr>
        </p:nvSpPr>
        <p:spPr>
          <a:xfrm>
            <a:off x="1491257" y="843855"/>
            <a:ext cx="6161400" cy="201000"/>
          </a:xfrm>
          <a:prstGeom prst="rect">
            <a:avLst/>
          </a:prstGeom>
          <a:noFill/>
          <a:ln>
            <a:noFill/>
          </a:ln>
        </p:spPr>
        <p:txBody>
          <a:bodyPr spcFirstLastPara="1" wrap="square" lIns="58925" tIns="58925" rIns="58925" bIns="58925" anchor="ctr" anchorCtr="0">
            <a:noAutofit/>
          </a:bodyPr>
          <a:lstStyle>
            <a:lvl1pPr marL="457200" marR="0" lvl="0"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1pPr>
            <a:lvl2pPr marL="914400" marR="0" lvl="1"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2pPr>
            <a:lvl3pPr marL="1371600" marR="0" lvl="2"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3pPr>
            <a:lvl4pPr marL="1828800" marR="0" lvl="3"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4pPr>
            <a:lvl5pPr marL="2286000" marR="0" lvl="4"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22" name="Google Shape;122;p75"/>
          <p:cNvSpPr txBox="1">
            <a:spLocks noGrp="1"/>
          </p:cNvSpPr>
          <p:nvPr>
            <p:ph type="sldNum" idx="12"/>
          </p:nvPr>
        </p:nvSpPr>
        <p:spPr>
          <a:xfrm>
            <a:off x="4453671" y="4304667"/>
            <a:ext cx="221400" cy="187500"/>
          </a:xfrm>
          <a:prstGeom prst="rect">
            <a:avLst/>
          </a:prstGeom>
          <a:noFill/>
          <a:ln>
            <a:noFill/>
          </a:ln>
        </p:spPr>
        <p:txBody>
          <a:bodyPr spcFirstLastPara="1" wrap="square" lIns="24550" tIns="24550" rIns="24550" bIns="24550" anchor="t" anchorCtr="0">
            <a:noAutofit/>
          </a:bodyPr>
          <a:lstStyle>
            <a:lvl1pPr marL="63500" marR="0" lvl="0"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1pPr>
            <a:lvl2pPr marL="63500" marR="0" lvl="1"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2pPr>
            <a:lvl3pPr marL="63500" marR="0" lvl="2"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3pPr>
            <a:lvl4pPr marL="63500" marR="0" lvl="3"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4pPr>
            <a:lvl5pPr marL="63500" marR="0" lvl="4"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5pPr>
            <a:lvl6pPr marL="63500" marR="0" lvl="5"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6pPr>
            <a:lvl7pPr marL="63500" marR="0" lvl="6"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7pPr>
            <a:lvl8pPr marL="63500" marR="0" lvl="7"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8pPr>
            <a:lvl9pPr marL="63500" marR="0" lvl="8" indent="-6350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9pPr>
          </a:lstStyle>
          <a:p>
            <a:pPr marL="63500" lvl="0" indent="-63500" algn="ctr" rtl="0">
              <a:spcBef>
                <a:spcPts val="0"/>
              </a:spcBef>
              <a:spcAft>
                <a:spcPts val="0"/>
              </a:spcAft>
              <a:buNone/>
            </a:pPr>
            <a:fld id="{00000000-1234-1234-1234-123412341234}" type="slidenum">
              <a:rPr lang="hu-HU"/>
              <a:t>‹#›</a:t>
            </a:fld>
            <a:endParaRPr sz="12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ítulo y subtítulo">
  <p:cSld name="Título y subtítulo 2">
    <p:bg>
      <p:bgPr>
        <a:solidFill>
          <a:srgbClr val="FFFFFF"/>
        </a:solidFill>
        <a:effectLst/>
      </p:bgPr>
    </p:bg>
    <p:spTree>
      <p:nvGrpSpPr>
        <p:cNvPr id="1" name="Shape 123"/>
        <p:cNvGrpSpPr/>
        <p:nvPr/>
      </p:nvGrpSpPr>
      <p:grpSpPr>
        <a:xfrm>
          <a:off x="0" y="0"/>
          <a:ext cx="0" cy="0"/>
          <a:chOff x="0" y="0"/>
          <a:chExt cx="0" cy="0"/>
        </a:xfrm>
      </p:grpSpPr>
      <p:sp>
        <p:nvSpPr>
          <p:cNvPr id="124" name="Google Shape;124;p76"/>
          <p:cNvSpPr txBox="1">
            <a:spLocks noGrp="1"/>
          </p:cNvSpPr>
          <p:nvPr>
            <p:ph type="title"/>
          </p:nvPr>
        </p:nvSpPr>
        <p:spPr>
          <a:xfrm>
            <a:off x="892969" y="863947"/>
            <a:ext cx="7358100" cy="1741200"/>
          </a:xfrm>
          <a:prstGeom prst="rect">
            <a:avLst/>
          </a:prstGeom>
          <a:noFill/>
          <a:ln>
            <a:noFill/>
          </a:ln>
        </p:spPr>
        <p:txBody>
          <a:bodyPr spcFirstLastPara="1" wrap="square" lIns="58925" tIns="58925" rIns="58925" bIns="58925" anchor="b"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25" name="Google Shape;125;p76"/>
          <p:cNvSpPr txBox="1">
            <a:spLocks noGrp="1"/>
          </p:cNvSpPr>
          <p:nvPr>
            <p:ph type="body" idx="1"/>
          </p:nvPr>
        </p:nvSpPr>
        <p:spPr>
          <a:xfrm>
            <a:off x="892969" y="2652117"/>
            <a:ext cx="7358100" cy="5961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26" name="Google Shape;126;p76"/>
          <p:cNvSpPr txBox="1">
            <a:spLocks noGrp="1"/>
          </p:cNvSpPr>
          <p:nvPr>
            <p:ph type="sldNum" idx="12"/>
          </p:nvPr>
        </p:nvSpPr>
        <p:spPr>
          <a:xfrm>
            <a:off x="4437983"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5"/>
        <p:cNvGrpSpPr/>
        <p:nvPr/>
      </p:nvGrpSpPr>
      <p:grpSpPr>
        <a:xfrm>
          <a:off x="0" y="0"/>
          <a:ext cx="0" cy="0"/>
          <a:chOff x="0" y="0"/>
          <a:chExt cx="0" cy="0"/>
        </a:xfrm>
      </p:grpSpPr>
      <p:sp>
        <p:nvSpPr>
          <p:cNvPr id="16" name="Google Shape;16;p37"/>
          <p:cNvSpPr>
            <a:spLocks noGrp="1"/>
          </p:cNvSpPr>
          <p:nvPr>
            <p:ph type="pic" idx="2"/>
          </p:nvPr>
        </p:nvSpPr>
        <p:spPr>
          <a:xfrm>
            <a:off x="1129605" y="334863"/>
            <a:ext cx="6876000" cy="31209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7" name="Google Shape;17;p37"/>
          <p:cNvSpPr txBox="1">
            <a:spLocks noGrp="1"/>
          </p:cNvSpPr>
          <p:nvPr>
            <p:ph type="title"/>
          </p:nvPr>
        </p:nvSpPr>
        <p:spPr>
          <a:xfrm>
            <a:off x="892969" y="3542854"/>
            <a:ext cx="7358100" cy="750000"/>
          </a:xfrm>
          <a:prstGeom prst="rect">
            <a:avLst/>
          </a:prstGeom>
          <a:noFill/>
          <a:ln>
            <a:noFill/>
          </a:ln>
        </p:spPr>
        <p:txBody>
          <a:bodyPr spcFirstLastPara="1" wrap="square" lIns="58925" tIns="58925" rIns="58925" bIns="58925" anchor="b"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8" name="Google Shape;18;p37"/>
          <p:cNvSpPr txBox="1">
            <a:spLocks noGrp="1"/>
          </p:cNvSpPr>
          <p:nvPr>
            <p:ph type="body" idx="1"/>
          </p:nvPr>
        </p:nvSpPr>
        <p:spPr>
          <a:xfrm>
            <a:off x="892969" y="4319736"/>
            <a:ext cx="7358100" cy="5961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9" name="Google Shape;19;p37"/>
          <p:cNvSpPr txBox="1">
            <a:spLocks noGrp="1"/>
          </p:cNvSpPr>
          <p:nvPr>
            <p:ph type="sldNum" idx="12"/>
          </p:nvPr>
        </p:nvSpPr>
        <p:spPr>
          <a:xfrm>
            <a:off x="4437983" y="4875609"/>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 - Horizontal">
  <p:cSld name="Photo - Horizontal">
    <p:bg>
      <p:bgPr>
        <a:solidFill>
          <a:srgbClr val="FFFFFF"/>
        </a:solidFill>
        <a:effectLst/>
      </p:bgPr>
    </p:bg>
    <p:spTree>
      <p:nvGrpSpPr>
        <p:cNvPr id="1" name="Shape 127"/>
        <p:cNvGrpSpPr/>
        <p:nvPr/>
      </p:nvGrpSpPr>
      <p:grpSpPr>
        <a:xfrm>
          <a:off x="0" y="0"/>
          <a:ext cx="0" cy="0"/>
          <a:chOff x="0" y="0"/>
          <a:chExt cx="0" cy="0"/>
        </a:xfrm>
      </p:grpSpPr>
      <p:sp>
        <p:nvSpPr>
          <p:cNvPr id="128" name="Google Shape;128;p77"/>
          <p:cNvSpPr>
            <a:spLocks noGrp="1"/>
          </p:cNvSpPr>
          <p:nvPr>
            <p:ph type="pic" idx="2"/>
          </p:nvPr>
        </p:nvSpPr>
        <p:spPr>
          <a:xfrm>
            <a:off x="1129605" y="334863"/>
            <a:ext cx="6876000" cy="31209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29" name="Google Shape;129;p77"/>
          <p:cNvSpPr txBox="1">
            <a:spLocks noGrp="1"/>
          </p:cNvSpPr>
          <p:nvPr>
            <p:ph type="title"/>
          </p:nvPr>
        </p:nvSpPr>
        <p:spPr>
          <a:xfrm>
            <a:off x="892969" y="3542854"/>
            <a:ext cx="7358100" cy="750000"/>
          </a:xfrm>
          <a:prstGeom prst="rect">
            <a:avLst/>
          </a:prstGeom>
          <a:noFill/>
          <a:ln>
            <a:noFill/>
          </a:ln>
        </p:spPr>
        <p:txBody>
          <a:bodyPr spcFirstLastPara="1" wrap="square" lIns="58925" tIns="58925" rIns="58925" bIns="58925" anchor="b"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30" name="Google Shape;130;p77"/>
          <p:cNvSpPr txBox="1">
            <a:spLocks noGrp="1"/>
          </p:cNvSpPr>
          <p:nvPr>
            <p:ph type="body" idx="1"/>
          </p:nvPr>
        </p:nvSpPr>
        <p:spPr>
          <a:xfrm>
            <a:off x="892969" y="4319736"/>
            <a:ext cx="7358100" cy="5961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31" name="Google Shape;131;p77"/>
          <p:cNvSpPr txBox="1">
            <a:spLocks noGrp="1"/>
          </p:cNvSpPr>
          <p:nvPr>
            <p:ph type="sldNum" idx="12"/>
          </p:nvPr>
        </p:nvSpPr>
        <p:spPr>
          <a:xfrm>
            <a:off x="4437946" y="4875609"/>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Center">
  <p:cSld name="Title - Center">
    <p:bg>
      <p:bgPr>
        <a:solidFill>
          <a:srgbClr val="FFFFFF"/>
        </a:solidFill>
        <a:effectLst/>
      </p:bgPr>
    </p:bg>
    <p:spTree>
      <p:nvGrpSpPr>
        <p:cNvPr id="1" name="Shape 132"/>
        <p:cNvGrpSpPr/>
        <p:nvPr/>
      </p:nvGrpSpPr>
      <p:grpSpPr>
        <a:xfrm>
          <a:off x="0" y="0"/>
          <a:ext cx="0" cy="0"/>
          <a:chOff x="0" y="0"/>
          <a:chExt cx="0" cy="0"/>
        </a:xfrm>
      </p:grpSpPr>
      <p:sp>
        <p:nvSpPr>
          <p:cNvPr id="133" name="Google Shape;133;p78"/>
          <p:cNvSpPr txBox="1">
            <a:spLocks noGrp="1"/>
          </p:cNvSpPr>
          <p:nvPr>
            <p:ph type="title"/>
          </p:nvPr>
        </p:nvSpPr>
        <p:spPr>
          <a:xfrm>
            <a:off x="892969" y="1701105"/>
            <a:ext cx="7358100" cy="17412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34" name="Google Shape;134;p78"/>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hoto - Vertical">
  <p:cSld name="Photo - Vertical">
    <p:bg>
      <p:bgPr>
        <a:solidFill>
          <a:srgbClr val="FFFFFF"/>
        </a:solidFill>
        <a:effectLst/>
      </p:bgPr>
    </p:bg>
    <p:spTree>
      <p:nvGrpSpPr>
        <p:cNvPr id="1" name="Shape 135"/>
        <p:cNvGrpSpPr/>
        <p:nvPr/>
      </p:nvGrpSpPr>
      <p:grpSpPr>
        <a:xfrm>
          <a:off x="0" y="0"/>
          <a:ext cx="0" cy="0"/>
          <a:chOff x="0" y="0"/>
          <a:chExt cx="0" cy="0"/>
        </a:xfrm>
      </p:grpSpPr>
      <p:sp>
        <p:nvSpPr>
          <p:cNvPr id="136" name="Google Shape;136;p79"/>
          <p:cNvSpPr>
            <a:spLocks noGrp="1"/>
          </p:cNvSpPr>
          <p:nvPr>
            <p:ph type="pic" idx="2"/>
          </p:nvPr>
        </p:nvSpPr>
        <p:spPr>
          <a:xfrm>
            <a:off x="4723805" y="334863"/>
            <a:ext cx="3750600" cy="43398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37" name="Google Shape;137;p79"/>
          <p:cNvSpPr txBox="1">
            <a:spLocks noGrp="1"/>
          </p:cNvSpPr>
          <p:nvPr>
            <p:ph type="title"/>
          </p:nvPr>
        </p:nvSpPr>
        <p:spPr>
          <a:xfrm>
            <a:off x="669727" y="334863"/>
            <a:ext cx="3750600" cy="2103000"/>
          </a:xfrm>
          <a:prstGeom prst="rect">
            <a:avLst/>
          </a:prstGeom>
          <a:noFill/>
          <a:ln>
            <a:noFill/>
          </a:ln>
        </p:spPr>
        <p:txBody>
          <a:bodyPr spcFirstLastPara="1" wrap="square" lIns="58925" tIns="58925" rIns="58925" bIns="58925" anchor="b" anchorCtr="0">
            <a:noAutofit/>
          </a:bodyPr>
          <a:lstStyle>
            <a:lvl1pPr marR="0" lvl="0" algn="ctr">
              <a:lnSpc>
                <a:spcPct val="100000"/>
              </a:lnSpc>
              <a:spcBef>
                <a:spcPts val="0"/>
              </a:spcBef>
              <a:spcAft>
                <a:spcPts val="0"/>
              </a:spcAft>
              <a:buClr>
                <a:srgbClr val="000000"/>
              </a:buClr>
              <a:buSzPts val="3900"/>
              <a:buFont typeface="Helvetica Neue Light"/>
              <a:buNone/>
              <a:defRPr sz="39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38" name="Google Shape;138;p79"/>
          <p:cNvSpPr txBox="1">
            <a:spLocks noGrp="1"/>
          </p:cNvSpPr>
          <p:nvPr>
            <p:ph type="body" idx="1"/>
          </p:nvPr>
        </p:nvSpPr>
        <p:spPr>
          <a:xfrm>
            <a:off x="669727" y="2511475"/>
            <a:ext cx="3750600" cy="21633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100"/>
              <a:buFont typeface="Avenir"/>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39" name="Google Shape;139;p79"/>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Top">
  <p:cSld name="Title - Top">
    <p:bg>
      <p:bgPr>
        <a:solidFill>
          <a:srgbClr val="FFFFFF"/>
        </a:solidFill>
        <a:effectLst/>
      </p:bgPr>
    </p:bg>
    <p:spTree>
      <p:nvGrpSpPr>
        <p:cNvPr id="1" name="Shape 140"/>
        <p:cNvGrpSpPr/>
        <p:nvPr/>
      </p:nvGrpSpPr>
      <p:grpSpPr>
        <a:xfrm>
          <a:off x="0" y="0"/>
          <a:ext cx="0" cy="0"/>
          <a:chOff x="0" y="0"/>
          <a:chExt cx="0" cy="0"/>
        </a:xfrm>
      </p:grpSpPr>
      <p:sp>
        <p:nvSpPr>
          <p:cNvPr id="141" name="Google Shape;141;p80"/>
          <p:cNvSpPr txBox="1">
            <a:spLocks noGrp="1"/>
          </p:cNvSpPr>
          <p:nvPr>
            <p:ph type="title"/>
          </p:nvPr>
        </p:nvSpPr>
        <p:spPr>
          <a:xfrm>
            <a:off x="669727" y="234404"/>
            <a:ext cx="7804500" cy="11385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42" name="Google Shape;142;p80"/>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mp; Bullets">
  <p:cSld name="Title &amp; Bullets">
    <p:bg>
      <p:bgPr>
        <a:solidFill>
          <a:srgbClr val="FFFFFF"/>
        </a:solidFill>
        <a:effectLst/>
      </p:bgPr>
    </p:bg>
    <p:spTree>
      <p:nvGrpSpPr>
        <p:cNvPr id="1" name="Shape 143"/>
        <p:cNvGrpSpPr/>
        <p:nvPr/>
      </p:nvGrpSpPr>
      <p:grpSpPr>
        <a:xfrm>
          <a:off x="0" y="0"/>
          <a:ext cx="0" cy="0"/>
          <a:chOff x="0" y="0"/>
          <a:chExt cx="0" cy="0"/>
        </a:xfrm>
      </p:grpSpPr>
      <p:sp>
        <p:nvSpPr>
          <p:cNvPr id="144" name="Google Shape;144;p81"/>
          <p:cNvSpPr txBox="1">
            <a:spLocks noGrp="1"/>
          </p:cNvSpPr>
          <p:nvPr>
            <p:ph type="title"/>
          </p:nvPr>
        </p:nvSpPr>
        <p:spPr>
          <a:xfrm>
            <a:off x="669727" y="234404"/>
            <a:ext cx="7804500" cy="11385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45" name="Google Shape;145;p81"/>
          <p:cNvSpPr txBox="1">
            <a:spLocks noGrp="1"/>
          </p:cNvSpPr>
          <p:nvPr>
            <p:ph type="body" idx="1"/>
          </p:nvPr>
        </p:nvSpPr>
        <p:spPr>
          <a:xfrm>
            <a:off x="669727" y="1372939"/>
            <a:ext cx="7804500" cy="3315000"/>
          </a:xfrm>
          <a:prstGeom prst="rect">
            <a:avLst/>
          </a:prstGeom>
          <a:noFill/>
          <a:ln>
            <a:noFill/>
          </a:ln>
        </p:spPr>
        <p:txBody>
          <a:bodyPr spcFirstLastPara="1" wrap="square" lIns="58925" tIns="58925" rIns="58925" bIns="58925" anchor="ctr" anchorCtr="0">
            <a:noAutofit/>
          </a:bodyPr>
          <a:lstStyle>
            <a:lvl1pPr marL="457200" marR="0" lvl="0"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46" name="Google Shape;146;p81"/>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bg>
      <p:bgPr>
        <a:solidFill>
          <a:srgbClr val="FFFFFF"/>
        </a:solidFill>
        <a:effectLst/>
      </p:bgPr>
    </p:bg>
    <p:spTree>
      <p:nvGrpSpPr>
        <p:cNvPr id="1" name="Shape 147"/>
        <p:cNvGrpSpPr/>
        <p:nvPr/>
      </p:nvGrpSpPr>
      <p:grpSpPr>
        <a:xfrm>
          <a:off x="0" y="0"/>
          <a:ext cx="0" cy="0"/>
          <a:chOff x="0" y="0"/>
          <a:chExt cx="0" cy="0"/>
        </a:xfrm>
      </p:grpSpPr>
      <p:sp>
        <p:nvSpPr>
          <p:cNvPr id="148" name="Google Shape;148;p82"/>
          <p:cNvSpPr>
            <a:spLocks noGrp="1"/>
          </p:cNvSpPr>
          <p:nvPr>
            <p:ph type="pic" idx="2"/>
          </p:nvPr>
        </p:nvSpPr>
        <p:spPr>
          <a:xfrm>
            <a:off x="4723805" y="1372939"/>
            <a:ext cx="3750600" cy="33150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49" name="Google Shape;149;p82"/>
          <p:cNvSpPr txBox="1">
            <a:spLocks noGrp="1"/>
          </p:cNvSpPr>
          <p:nvPr>
            <p:ph type="title"/>
          </p:nvPr>
        </p:nvSpPr>
        <p:spPr>
          <a:xfrm>
            <a:off x="669727" y="234404"/>
            <a:ext cx="7804500" cy="11385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50" name="Google Shape;150;p82"/>
          <p:cNvSpPr txBox="1">
            <a:spLocks noGrp="1"/>
          </p:cNvSpPr>
          <p:nvPr>
            <p:ph type="body" idx="1"/>
          </p:nvPr>
        </p:nvSpPr>
        <p:spPr>
          <a:xfrm>
            <a:off x="669727" y="1372939"/>
            <a:ext cx="3750600" cy="3315000"/>
          </a:xfrm>
          <a:prstGeom prst="rect">
            <a:avLst/>
          </a:prstGeom>
          <a:noFill/>
          <a:ln>
            <a:noFill/>
          </a:ln>
        </p:spPr>
        <p:txBody>
          <a:bodyPr spcFirstLastPara="1" wrap="square" lIns="58925" tIns="58925" rIns="58925" bIns="58925" anchor="ctr" anchorCtr="0">
            <a:noAutofit/>
          </a:bodyPr>
          <a:lstStyle>
            <a:lvl1pPr marL="457200" marR="0" lvl="0"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1pPr>
            <a:lvl2pPr marL="914400" marR="0" lvl="1"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3pPr>
            <a:lvl4pPr marL="1828800" marR="0" lvl="3"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4pPr>
            <a:lvl5pPr marL="2286000" marR="0" lvl="4"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51" name="Google Shape;151;p82"/>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s">
  <p:cSld name="Bullets">
    <p:bg>
      <p:bgPr>
        <a:solidFill>
          <a:srgbClr val="FFFFFF"/>
        </a:solidFill>
        <a:effectLst/>
      </p:bgPr>
    </p:bg>
    <p:spTree>
      <p:nvGrpSpPr>
        <p:cNvPr id="1" name="Shape 152"/>
        <p:cNvGrpSpPr/>
        <p:nvPr/>
      </p:nvGrpSpPr>
      <p:grpSpPr>
        <a:xfrm>
          <a:off x="0" y="0"/>
          <a:ext cx="0" cy="0"/>
          <a:chOff x="0" y="0"/>
          <a:chExt cx="0" cy="0"/>
        </a:xfrm>
      </p:grpSpPr>
      <p:sp>
        <p:nvSpPr>
          <p:cNvPr id="153" name="Google Shape;153;p83"/>
          <p:cNvSpPr txBox="1">
            <a:spLocks noGrp="1"/>
          </p:cNvSpPr>
          <p:nvPr>
            <p:ph type="body" idx="1"/>
          </p:nvPr>
        </p:nvSpPr>
        <p:spPr>
          <a:xfrm>
            <a:off x="669727" y="669727"/>
            <a:ext cx="7804500" cy="3804000"/>
          </a:xfrm>
          <a:prstGeom prst="rect">
            <a:avLst/>
          </a:prstGeom>
          <a:noFill/>
          <a:ln>
            <a:noFill/>
          </a:ln>
        </p:spPr>
        <p:txBody>
          <a:bodyPr spcFirstLastPara="1" wrap="square" lIns="58925" tIns="58925" rIns="58925" bIns="58925" anchor="ctr" anchorCtr="0">
            <a:noAutofit/>
          </a:bodyPr>
          <a:lstStyle>
            <a:lvl1pPr marL="457200" marR="0" lvl="0"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54" name="Google Shape;154;p83"/>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 3 Up">
  <p:cSld name="Photo - 3 Up">
    <p:bg>
      <p:bgPr>
        <a:solidFill>
          <a:srgbClr val="FFFFFF"/>
        </a:solidFill>
        <a:effectLst/>
      </p:bgPr>
    </p:bg>
    <p:spTree>
      <p:nvGrpSpPr>
        <p:cNvPr id="1" name="Shape 155"/>
        <p:cNvGrpSpPr/>
        <p:nvPr/>
      </p:nvGrpSpPr>
      <p:grpSpPr>
        <a:xfrm>
          <a:off x="0" y="0"/>
          <a:ext cx="0" cy="0"/>
          <a:chOff x="0" y="0"/>
          <a:chExt cx="0" cy="0"/>
        </a:xfrm>
      </p:grpSpPr>
      <p:sp>
        <p:nvSpPr>
          <p:cNvPr id="156" name="Google Shape;156;p84"/>
          <p:cNvSpPr>
            <a:spLocks noGrp="1"/>
          </p:cNvSpPr>
          <p:nvPr>
            <p:ph type="pic" idx="2"/>
          </p:nvPr>
        </p:nvSpPr>
        <p:spPr>
          <a:xfrm>
            <a:off x="4723805" y="2685604"/>
            <a:ext cx="3750600" cy="19890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57" name="Google Shape;157;p84"/>
          <p:cNvSpPr>
            <a:spLocks noGrp="1"/>
          </p:cNvSpPr>
          <p:nvPr>
            <p:ph type="pic" idx="3"/>
          </p:nvPr>
        </p:nvSpPr>
        <p:spPr>
          <a:xfrm>
            <a:off x="4728177" y="468809"/>
            <a:ext cx="3750600" cy="19890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58" name="Google Shape;158;p84"/>
          <p:cNvSpPr>
            <a:spLocks noGrp="1"/>
          </p:cNvSpPr>
          <p:nvPr>
            <p:ph type="pic" idx="4"/>
          </p:nvPr>
        </p:nvSpPr>
        <p:spPr>
          <a:xfrm>
            <a:off x="669727" y="468809"/>
            <a:ext cx="3750600" cy="42057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59" name="Google Shape;159;p84"/>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FFFFF"/>
        </a:solidFill>
        <a:effectLst/>
      </p:bgPr>
    </p:bg>
    <p:spTree>
      <p:nvGrpSpPr>
        <p:cNvPr id="1" name="Shape 160"/>
        <p:cNvGrpSpPr/>
        <p:nvPr/>
      </p:nvGrpSpPr>
      <p:grpSpPr>
        <a:xfrm>
          <a:off x="0" y="0"/>
          <a:ext cx="0" cy="0"/>
          <a:chOff x="0" y="0"/>
          <a:chExt cx="0" cy="0"/>
        </a:xfrm>
      </p:grpSpPr>
      <p:sp>
        <p:nvSpPr>
          <p:cNvPr id="161" name="Google Shape;161;p85"/>
          <p:cNvSpPr txBox="1">
            <a:spLocks noGrp="1"/>
          </p:cNvSpPr>
          <p:nvPr>
            <p:ph type="body" idx="1"/>
          </p:nvPr>
        </p:nvSpPr>
        <p:spPr>
          <a:xfrm>
            <a:off x="892969" y="3355330"/>
            <a:ext cx="7358100" cy="2478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1500"/>
              <a:buFont typeface="Avenir"/>
              <a:buNone/>
              <a:defRPr sz="1500" b="0" i="0" u="none" strike="noStrike" cap="none">
                <a:solidFill>
                  <a:srgbClr val="000000"/>
                </a:solidFill>
                <a:latin typeface="Helvetica Neue"/>
                <a:ea typeface="Helvetica Neue"/>
                <a:cs typeface="Helvetica Neue"/>
                <a:sym typeface="Helvetica Neue"/>
              </a:defRPr>
            </a:lvl1pPr>
            <a:lvl2pPr marL="914400" marR="0" lvl="1" indent="-304800" algn="ctr">
              <a:lnSpc>
                <a:spcPct val="100000"/>
              </a:lnSpc>
              <a:spcBef>
                <a:spcPts val="0"/>
              </a:spcBef>
              <a:spcAft>
                <a:spcPts val="0"/>
              </a:spcAft>
              <a:buClr>
                <a:srgbClr val="000000"/>
              </a:buClr>
              <a:buSzPts val="1200"/>
              <a:buFont typeface="Avenir"/>
              <a:buChar char="•"/>
              <a:defRPr sz="1500" b="0" i="0" u="none" strike="noStrike" cap="none">
                <a:solidFill>
                  <a:srgbClr val="000000"/>
                </a:solidFill>
                <a:latin typeface="Helvetica Neue"/>
                <a:ea typeface="Helvetica Neue"/>
                <a:cs typeface="Helvetica Neue"/>
                <a:sym typeface="Helvetica Neue"/>
              </a:defRPr>
            </a:lvl2pPr>
            <a:lvl3pPr marL="1371600" marR="0" lvl="2" indent="-304800" algn="ctr">
              <a:lnSpc>
                <a:spcPct val="100000"/>
              </a:lnSpc>
              <a:spcBef>
                <a:spcPts val="0"/>
              </a:spcBef>
              <a:spcAft>
                <a:spcPts val="0"/>
              </a:spcAft>
              <a:buClr>
                <a:srgbClr val="000000"/>
              </a:buClr>
              <a:buSzPts val="1200"/>
              <a:buFont typeface="Avenir"/>
              <a:buChar char="•"/>
              <a:defRPr sz="1500" b="0" i="0" u="none" strike="noStrike" cap="none">
                <a:solidFill>
                  <a:srgbClr val="000000"/>
                </a:solidFill>
                <a:latin typeface="Helvetica Neue"/>
                <a:ea typeface="Helvetica Neue"/>
                <a:cs typeface="Helvetica Neue"/>
                <a:sym typeface="Helvetica Neue"/>
              </a:defRPr>
            </a:lvl3pPr>
            <a:lvl4pPr marL="1828800" marR="0" lvl="3" indent="-304800" algn="ctr">
              <a:lnSpc>
                <a:spcPct val="100000"/>
              </a:lnSpc>
              <a:spcBef>
                <a:spcPts val="0"/>
              </a:spcBef>
              <a:spcAft>
                <a:spcPts val="0"/>
              </a:spcAft>
              <a:buClr>
                <a:srgbClr val="000000"/>
              </a:buClr>
              <a:buSzPts val="1200"/>
              <a:buFont typeface="Avenir"/>
              <a:buChar char="•"/>
              <a:defRPr sz="1500" b="0" i="0" u="none" strike="noStrike" cap="none">
                <a:solidFill>
                  <a:srgbClr val="000000"/>
                </a:solidFill>
                <a:latin typeface="Helvetica Neue"/>
                <a:ea typeface="Helvetica Neue"/>
                <a:cs typeface="Helvetica Neue"/>
                <a:sym typeface="Helvetica Neue"/>
              </a:defRPr>
            </a:lvl4pPr>
            <a:lvl5pPr marL="2286000" marR="0" lvl="4" indent="-304800" algn="ctr">
              <a:lnSpc>
                <a:spcPct val="100000"/>
              </a:lnSpc>
              <a:spcBef>
                <a:spcPts val="0"/>
              </a:spcBef>
              <a:spcAft>
                <a:spcPts val="0"/>
              </a:spcAft>
              <a:buClr>
                <a:srgbClr val="000000"/>
              </a:buClr>
              <a:buSzPts val="1200"/>
              <a:buFont typeface="Avenir"/>
              <a:buChar char="•"/>
              <a:defRPr sz="1500" b="0" i="0" u="none" strike="noStrike" cap="none">
                <a:solidFill>
                  <a:srgbClr val="000000"/>
                </a:solidFill>
                <a:latin typeface="Helvetica Neue"/>
                <a:ea typeface="Helvetica Neue"/>
                <a:cs typeface="Helvetica Neue"/>
                <a:sym typeface="Helvetica Neue"/>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62" name="Google Shape;162;p85"/>
          <p:cNvSpPr txBox="1">
            <a:spLocks noGrp="1"/>
          </p:cNvSpPr>
          <p:nvPr>
            <p:ph type="body" idx="2"/>
          </p:nvPr>
        </p:nvSpPr>
        <p:spPr>
          <a:xfrm>
            <a:off x="892969" y="2250281"/>
            <a:ext cx="7358100" cy="361800"/>
          </a:xfrm>
          <a:prstGeom prst="rect">
            <a:avLst/>
          </a:prstGeom>
          <a:noFill/>
          <a:ln>
            <a:noFill/>
          </a:ln>
        </p:spPr>
        <p:txBody>
          <a:bodyPr spcFirstLastPara="1" wrap="square" lIns="58925" tIns="58925" rIns="58925" bIns="58925" anchor="ctr" anchorCtr="0">
            <a:noAutofit/>
          </a:bodyPr>
          <a:lstStyle>
            <a:lvl1pPr marL="457200" marR="0" lvl="0"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63" name="Google Shape;163;p85"/>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hoto">
  <p:cSld name="Photo">
    <p:bg>
      <p:bgPr>
        <a:solidFill>
          <a:srgbClr val="FFFFFF"/>
        </a:solidFill>
        <a:effectLst/>
      </p:bgPr>
    </p:bg>
    <p:spTree>
      <p:nvGrpSpPr>
        <p:cNvPr id="1" name="Shape 164"/>
        <p:cNvGrpSpPr/>
        <p:nvPr/>
      </p:nvGrpSpPr>
      <p:grpSpPr>
        <a:xfrm>
          <a:off x="0" y="0"/>
          <a:ext cx="0" cy="0"/>
          <a:chOff x="0" y="0"/>
          <a:chExt cx="0" cy="0"/>
        </a:xfrm>
      </p:grpSpPr>
      <p:sp>
        <p:nvSpPr>
          <p:cNvPr id="165" name="Google Shape;165;p86"/>
          <p:cNvSpPr>
            <a:spLocks noGrp="1"/>
          </p:cNvSpPr>
          <p:nvPr>
            <p:ph type="pic" idx="2"/>
          </p:nvPr>
        </p:nvSpPr>
        <p:spPr>
          <a:xfrm>
            <a:off x="0" y="0"/>
            <a:ext cx="9144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66" name="Google Shape;166;p86"/>
          <p:cNvSpPr txBox="1">
            <a:spLocks noGrp="1"/>
          </p:cNvSpPr>
          <p:nvPr>
            <p:ph type="sldNum" idx="12"/>
          </p:nvPr>
        </p:nvSpPr>
        <p:spPr>
          <a:xfrm>
            <a:off x="4437946" y="4878958"/>
            <a:ext cx="258900" cy="197400"/>
          </a:xfrm>
          <a:prstGeom prst="rect">
            <a:avLst/>
          </a:prstGeom>
          <a:noFill/>
          <a:ln>
            <a:noFill/>
          </a:ln>
        </p:spPr>
        <p:txBody>
          <a:bodyPr spcFirstLastPara="1" wrap="square" lIns="32750" tIns="32750" rIns="32750" bIns="32750" anchor="t" anchorCtr="0">
            <a:noAutofit/>
          </a:bodyPr>
          <a:lstStyle>
            <a:lvl1pPr marL="76200" marR="0" lvl="0"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76200" marR="0" lvl="1"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76200" marR="0" lvl="2"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76200" marR="0" lvl="3"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76200" marR="0" lvl="4"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76200" marR="0" lvl="5"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76200" marR="0" lvl="6"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76200" marR="0" lvl="7"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76200" marR="0" lvl="8" indent="-7620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76200" lvl="0" indent="-7620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0"/>
        <p:cNvGrpSpPr/>
        <p:nvPr/>
      </p:nvGrpSpPr>
      <p:grpSpPr>
        <a:xfrm>
          <a:off x="0" y="0"/>
          <a:ext cx="0" cy="0"/>
          <a:chOff x="0" y="0"/>
          <a:chExt cx="0" cy="0"/>
        </a:xfrm>
      </p:grpSpPr>
      <p:sp>
        <p:nvSpPr>
          <p:cNvPr id="21" name="Google Shape;21;p38"/>
          <p:cNvSpPr txBox="1">
            <a:spLocks noGrp="1"/>
          </p:cNvSpPr>
          <p:nvPr>
            <p:ph type="title"/>
          </p:nvPr>
        </p:nvSpPr>
        <p:spPr>
          <a:xfrm>
            <a:off x="892969" y="1701105"/>
            <a:ext cx="7358100" cy="17412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2" name="Google Shape;22;p38"/>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ítulo y subtítulo" type="title">
  <p:cSld name="TITLE">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464344" y="2263676"/>
            <a:ext cx="8215500" cy="11721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4000"/>
              <a:buFont typeface="Avenir"/>
              <a:buNone/>
              <a:defRPr sz="40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83" name="Google Shape;183;p34"/>
          <p:cNvSpPr txBox="1">
            <a:spLocks noGrp="1"/>
          </p:cNvSpPr>
          <p:nvPr>
            <p:ph type="body" idx="1"/>
          </p:nvPr>
        </p:nvSpPr>
        <p:spPr>
          <a:xfrm>
            <a:off x="464344" y="1801564"/>
            <a:ext cx="8215500" cy="468900"/>
          </a:xfrm>
          <a:prstGeom prst="rect">
            <a:avLst/>
          </a:prstGeom>
          <a:noFill/>
          <a:ln>
            <a:noFill/>
          </a:ln>
        </p:spPr>
        <p:txBody>
          <a:bodyPr spcFirstLastPara="1" wrap="square" lIns="58925" tIns="58925" rIns="58925" bIns="58925" anchor="b" anchorCtr="0">
            <a:noAutofit/>
          </a:bodyPr>
          <a:lstStyle>
            <a:lvl1pPr marL="457200" marR="0" lvl="0"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1pPr>
            <a:lvl2pPr marL="914400" marR="0" lvl="1"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2pPr>
            <a:lvl3pPr marL="1371600" marR="0" lvl="2"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3pPr>
            <a:lvl4pPr marL="1828800" marR="0" lvl="3"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4pPr>
            <a:lvl5pPr marL="2286000" marR="0" lvl="4"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84" name="Google Shape;184;p34"/>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oto (horizontal)">
  <p:cSld name="TITLE_AND_BODY 2">
    <p:spTree>
      <p:nvGrpSpPr>
        <p:cNvPr id="1" name="Shape 185"/>
        <p:cNvGrpSpPr/>
        <p:nvPr/>
      </p:nvGrpSpPr>
      <p:grpSpPr>
        <a:xfrm>
          <a:off x="0" y="0"/>
          <a:ext cx="0" cy="0"/>
          <a:chOff x="0" y="0"/>
          <a:chExt cx="0" cy="0"/>
        </a:xfrm>
      </p:grpSpPr>
      <p:sp>
        <p:nvSpPr>
          <p:cNvPr id="186" name="Google Shape;186;p47"/>
          <p:cNvSpPr>
            <a:spLocks noGrp="1"/>
          </p:cNvSpPr>
          <p:nvPr>
            <p:ph type="pic" idx="2"/>
          </p:nvPr>
        </p:nvSpPr>
        <p:spPr>
          <a:xfrm>
            <a:off x="0" y="0"/>
            <a:ext cx="9144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87" name="Google Shape;187;p47"/>
          <p:cNvSpPr txBox="1">
            <a:spLocks noGrp="1"/>
          </p:cNvSpPr>
          <p:nvPr>
            <p:ph type="title"/>
          </p:nvPr>
        </p:nvSpPr>
        <p:spPr>
          <a:xfrm>
            <a:off x="464344" y="529084"/>
            <a:ext cx="8215500" cy="7701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4000"/>
              <a:buFont typeface="Avenir"/>
              <a:buNone/>
              <a:defRPr sz="40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88" name="Google Shape;188;p47"/>
          <p:cNvSpPr txBox="1">
            <a:spLocks noGrp="1"/>
          </p:cNvSpPr>
          <p:nvPr>
            <p:ph type="body" idx="1"/>
          </p:nvPr>
        </p:nvSpPr>
        <p:spPr>
          <a:xfrm>
            <a:off x="464344" y="267891"/>
            <a:ext cx="8215500" cy="267900"/>
          </a:xfrm>
          <a:prstGeom prst="rect">
            <a:avLst/>
          </a:prstGeom>
          <a:noFill/>
          <a:ln>
            <a:noFill/>
          </a:ln>
        </p:spPr>
        <p:txBody>
          <a:bodyPr spcFirstLastPara="1" wrap="square" lIns="58925" tIns="58925" rIns="58925" bIns="58925" anchor="ctr" anchorCtr="0">
            <a:noAutofit/>
          </a:bodyPr>
          <a:lstStyle>
            <a:lvl1pPr marL="457200" marR="0" lvl="0"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1pPr>
            <a:lvl2pPr marL="914400" marR="0" lvl="1"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2pPr>
            <a:lvl3pPr marL="1371600" marR="0" lvl="2"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3pPr>
            <a:lvl4pPr marL="1828800" marR="0" lvl="3"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4pPr>
            <a:lvl5pPr marL="2286000" marR="0" lvl="4"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89" name="Google Shape;189;p47"/>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oto (horizontal A)">
  <p:cSld name="Foto (horizontal A)">
    <p:spTree>
      <p:nvGrpSpPr>
        <p:cNvPr id="1" name="Shape 190"/>
        <p:cNvGrpSpPr/>
        <p:nvPr/>
      </p:nvGrpSpPr>
      <p:grpSpPr>
        <a:xfrm>
          <a:off x="0" y="0"/>
          <a:ext cx="0" cy="0"/>
          <a:chOff x="0" y="0"/>
          <a:chExt cx="0" cy="0"/>
        </a:xfrm>
      </p:grpSpPr>
      <p:sp>
        <p:nvSpPr>
          <p:cNvPr id="191" name="Google Shape;191;p48"/>
          <p:cNvSpPr>
            <a:spLocks noGrp="1"/>
          </p:cNvSpPr>
          <p:nvPr>
            <p:ph type="pic" idx="2"/>
          </p:nvPr>
        </p:nvSpPr>
        <p:spPr>
          <a:xfrm>
            <a:off x="0" y="1433215"/>
            <a:ext cx="9144000" cy="37104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92" name="Google Shape;192;p48"/>
          <p:cNvSpPr txBox="1">
            <a:spLocks noGrp="1"/>
          </p:cNvSpPr>
          <p:nvPr>
            <p:ph type="title"/>
          </p:nvPr>
        </p:nvSpPr>
        <p:spPr>
          <a:xfrm>
            <a:off x="464344" y="529084"/>
            <a:ext cx="8215500" cy="7701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4000"/>
              <a:buFont typeface="Avenir"/>
              <a:buNone/>
              <a:defRPr sz="40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93" name="Google Shape;193;p48"/>
          <p:cNvSpPr txBox="1">
            <a:spLocks noGrp="1"/>
          </p:cNvSpPr>
          <p:nvPr>
            <p:ph type="body" idx="1"/>
          </p:nvPr>
        </p:nvSpPr>
        <p:spPr>
          <a:xfrm>
            <a:off x="464344" y="267891"/>
            <a:ext cx="8215500" cy="267900"/>
          </a:xfrm>
          <a:prstGeom prst="rect">
            <a:avLst/>
          </a:prstGeom>
          <a:noFill/>
          <a:ln>
            <a:noFill/>
          </a:ln>
        </p:spPr>
        <p:txBody>
          <a:bodyPr spcFirstLastPara="1" wrap="square" lIns="58925" tIns="58925" rIns="58925" bIns="58925" anchor="ctr" anchorCtr="0">
            <a:noAutofit/>
          </a:bodyPr>
          <a:lstStyle>
            <a:lvl1pPr marL="457200" marR="0" lvl="0"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1pPr>
            <a:lvl2pPr marL="914400" marR="0" lvl="1"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2pPr>
            <a:lvl3pPr marL="1371600" marR="0" lvl="2"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3pPr>
            <a:lvl4pPr marL="1828800" marR="0" lvl="3"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4pPr>
            <a:lvl5pPr marL="2286000" marR="0" lvl="4" indent="-228600" algn="l">
              <a:lnSpc>
                <a:spcPct val="100000"/>
              </a:lnSpc>
              <a:spcBef>
                <a:spcPts val="0"/>
              </a:spcBef>
              <a:spcAft>
                <a:spcPts val="0"/>
              </a:spcAft>
              <a:buClr>
                <a:srgbClr val="FFFFFF"/>
              </a:buClr>
              <a:buSzPts val="1500"/>
              <a:buFont typeface="Avenir"/>
              <a:buNone/>
              <a:defRPr sz="15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94" name="Google Shape;194;p48"/>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ítulo (centro)">
  <p:cSld name="Título (centro)">
    <p:spTree>
      <p:nvGrpSpPr>
        <p:cNvPr id="1" name="Shape 195"/>
        <p:cNvGrpSpPr/>
        <p:nvPr/>
      </p:nvGrpSpPr>
      <p:grpSpPr>
        <a:xfrm>
          <a:off x="0" y="0"/>
          <a:ext cx="0" cy="0"/>
          <a:chOff x="0" y="0"/>
          <a:chExt cx="0" cy="0"/>
        </a:xfrm>
      </p:grpSpPr>
      <p:sp>
        <p:nvSpPr>
          <p:cNvPr id="196" name="Google Shape;196;p49"/>
          <p:cNvSpPr txBox="1">
            <a:spLocks noGrp="1"/>
          </p:cNvSpPr>
          <p:nvPr>
            <p:ph type="title"/>
          </p:nvPr>
        </p:nvSpPr>
        <p:spPr>
          <a:xfrm>
            <a:off x="464344" y="1982391"/>
            <a:ext cx="8215500" cy="1172100"/>
          </a:xfrm>
          <a:prstGeom prst="rect">
            <a:avLst/>
          </a:prstGeom>
          <a:noFill/>
          <a:ln>
            <a:noFill/>
          </a:ln>
        </p:spPr>
        <p:txBody>
          <a:bodyPr spcFirstLastPara="1" wrap="square" lIns="58925" tIns="58925" rIns="58925" bIns="58925" anchor="ctr" anchorCtr="0">
            <a:noAutofit/>
          </a:bodyPr>
          <a:lstStyle>
            <a:lvl1pPr marR="0" lvl="0" algn="l">
              <a:lnSpc>
                <a:spcPct val="100000"/>
              </a:lnSpc>
              <a:spcBef>
                <a:spcPts val="0"/>
              </a:spcBef>
              <a:spcAft>
                <a:spcPts val="0"/>
              </a:spcAft>
              <a:buClr>
                <a:srgbClr val="FFFFFF"/>
              </a:buClr>
              <a:buSzPts val="4000"/>
              <a:buFont typeface="Avenir"/>
              <a:buNone/>
              <a:defRPr sz="40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97" name="Google Shape;197;p49"/>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to (vertical)">
  <p:cSld name="Foto (vertical)">
    <p:spTree>
      <p:nvGrpSpPr>
        <p:cNvPr id="1" name="Shape 198"/>
        <p:cNvGrpSpPr/>
        <p:nvPr/>
      </p:nvGrpSpPr>
      <p:grpSpPr>
        <a:xfrm>
          <a:off x="0" y="0"/>
          <a:ext cx="0" cy="0"/>
          <a:chOff x="0" y="0"/>
          <a:chExt cx="0" cy="0"/>
        </a:xfrm>
      </p:grpSpPr>
      <p:sp>
        <p:nvSpPr>
          <p:cNvPr id="199" name="Google Shape;199;p50"/>
          <p:cNvSpPr>
            <a:spLocks noGrp="1"/>
          </p:cNvSpPr>
          <p:nvPr>
            <p:ph type="pic" idx="2"/>
          </p:nvPr>
        </p:nvSpPr>
        <p:spPr>
          <a:xfrm>
            <a:off x="4567535" y="3349"/>
            <a:ext cx="4572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00" name="Google Shape;200;p50"/>
          <p:cNvSpPr txBox="1">
            <a:spLocks noGrp="1"/>
          </p:cNvSpPr>
          <p:nvPr>
            <p:ph type="title"/>
          </p:nvPr>
        </p:nvSpPr>
        <p:spPr>
          <a:xfrm>
            <a:off x="383977" y="2270373"/>
            <a:ext cx="3804000" cy="15738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201" name="Google Shape;201;p50"/>
          <p:cNvSpPr txBox="1">
            <a:spLocks noGrp="1"/>
          </p:cNvSpPr>
          <p:nvPr>
            <p:ph type="body" idx="1"/>
          </p:nvPr>
        </p:nvSpPr>
        <p:spPr>
          <a:xfrm>
            <a:off x="383977" y="1808262"/>
            <a:ext cx="3804000" cy="468900"/>
          </a:xfrm>
          <a:prstGeom prst="rect">
            <a:avLst/>
          </a:prstGeom>
          <a:noFill/>
          <a:ln>
            <a:noFill/>
          </a:ln>
        </p:spPr>
        <p:txBody>
          <a:bodyPr spcFirstLastPara="1" wrap="square" lIns="58925" tIns="58925" rIns="58925" bIns="58925" anchor="ctr" anchorCtr="0">
            <a:noAutofit/>
          </a:bodyPr>
          <a:lstStyle>
            <a:lvl1pPr marL="457200" marR="0" lvl="0"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1pPr>
            <a:lvl2pPr marL="914400" marR="0" lvl="1"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2pPr>
            <a:lvl3pPr marL="1371600" marR="0" lvl="2"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3pPr>
            <a:lvl4pPr marL="1828800" marR="0" lvl="3"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4pPr>
            <a:lvl5pPr marL="2286000" marR="0" lvl="4" indent="-228600" algn="l">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02" name="Google Shape;202;p50"/>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ítulo (arriba)">
  <p:cSld name="Título (arriba)">
    <p:spTree>
      <p:nvGrpSpPr>
        <p:cNvPr id="1" name="Shape 203"/>
        <p:cNvGrpSpPr/>
        <p:nvPr/>
      </p:nvGrpSpPr>
      <p:grpSpPr>
        <a:xfrm>
          <a:off x="0" y="0"/>
          <a:ext cx="0" cy="0"/>
          <a:chOff x="0" y="0"/>
          <a:chExt cx="0" cy="0"/>
        </a:xfrm>
      </p:grpSpPr>
      <p:sp>
        <p:nvSpPr>
          <p:cNvPr id="204" name="Google Shape;204;p51"/>
          <p:cNvSpPr txBox="1">
            <a:spLocks noGrp="1"/>
          </p:cNvSpPr>
          <p:nvPr>
            <p:ph type="title"/>
          </p:nvPr>
        </p:nvSpPr>
        <p:spPr>
          <a:xfrm>
            <a:off x="464344" y="321469"/>
            <a:ext cx="8215500" cy="7500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205" name="Google Shape;205;p51"/>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ítulo, viñetas y foto">
  <p:cSld name="Título, viñetas y foto">
    <p:spTree>
      <p:nvGrpSpPr>
        <p:cNvPr id="1" name="Shape 206"/>
        <p:cNvGrpSpPr/>
        <p:nvPr/>
      </p:nvGrpSpPr>
      <p:grpSpPr>
        <a:xfrm>
          <a:off x="0" y="0"/>
          <a:ext cx="0" cy="0"/>
          <a:chOff x="0" y="0"/>
          <a:chExt cx="0" cy="0"/>
        </a:xfrm>
      </p:grpSpPr>
      <p:sp>
        <p:nvSpPr>
          <p:cNvPr id="207" name="Google Shape;207;p52"/>
          <p:cNvSpPr>
            <a:spLocks noGrp="1"/>
          </p:cNvSpPr>
          <p:nvPr>
            <p:ph type="pic" idx="2"/>
          </p:nvPr>
        </p:nvSpPr>
        <p:spPr>
          <a:xfrm>
            <a:off x="4572000" y="0"/>
            <a:ext cx="4572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08" name="Google Shape;208;p52"/>
          <p:cNvSpPr txBox="1">
            <a:spLocks noGrp="1"/>
          </p:cNvSpPr>
          <p:nvPr>
            <p:ph type="title"/>
          </p:nvPr>
        </p:nvSpPr>
        <p:spPr>
          <a:xfrm>
            <a:off x="464344" y="321469"/>
            <a:ext cx="3571800" cy="9780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209" name="Google Shape;209;p52"/>
          <p:cNvSpPr txBox="1">
            <a:spLocks noGrp="1"/>
          </p:cNvSpPr>
          <p:nvPr>
            <p:ph type="body" idx="1"/>
          </p:nvPr>
        </p:nvSpPr>
        <p:spPr>
          <a:xfrm>
            <a:off x="464344" y="1486793"/>
            <a:ext cx="3571800" cy="3194700"/>
          </a:xfrm>
          <a:prstGeom prst="rect">
            <a:avLst/>
          </a:prstGeom>
          <a:noFill/>
          <a:ln>
            <a:noFill/>
          </a:ln>
        </p:spPr>
        <p:txBody>
          <a:bodyPr spcFirstLastPara="1" wrap="square" lIns="58925" tIns="58925" rIns="58925" bIns="58925" anchor="ctr" anchorCtr="0">
            <a:noAutofit/>
          </a:bodyPr>
          <a:lstStyle>
            <a:lvl1pPr marL="457200" marR="0" lvl="0"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1pPr>
            <a:lvl2pPr marL="914400" marR="0" lvl="1"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2pPr>
            <a:lvl3pPr marL="1371600" marR="0" lvl="2"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3pPr>
            <a:lvl4pPr marL="1828800" marR="0" lvl="3"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4pPr>
            <a:lvl5pPr marL="2286000" marR="0" lvl="4" indent="-336550" algn="l">
              <a:lnSpc>
                <a:spcPct val="100000"/>
              </a:lnSpc>
              <a:spcBef>
                <a:spcPts val="2100"/>
              </a:spcBef>
              <a:spcAft>
                <a:spcPts val="0"/>
              </a:spcAft>
              <a:buClr>
                <a:srgbClr val="646464"/>
              </a:buClr>
              <a:buSzPts val="1700"/>
              <a:buFont typeface="Avenir"/>
              <a:buChar char="•"/>
              <a:defRPr sz="19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10" name="Google Shape;210;p52"/>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iñetas">
  <p:cSld name="Viñetas">
    <p:spTree>
      <p:nvGrpSpPr>
        <p:cNvPr id="1" name="Shape 211"/>
        <p:cNvGrpSpPr/>
        <p:nvPr/>
      </p:nvGrpSpPr>
      <p:grpSpPr>
        <a:xfrm>
          <a:off x="0" y="0"/>
          <a:ext cx="0" cy="0"/>
          <a:chOff x="0" y="0"/>
          <a:chExt cx="0" cy="0"/>
        </a:xfrm>
      </p:grpSpPr>
      <p:sp>
        <p:nvSpPr>
          <p:cNvPr id="212" name="Google Shape;212;p53"/>
          <p:cNvSpPr txBox="1">
            <a:spLocks noGrp="1"/>
          </p:cNvSpPr>
          <p:nvPr>
            <p:ph type="body" idx="1"/>
          </p:nvPr>
        </p:nvSpPr>
        <p:spPr>
          <a:xfrm>
            <a:off x="464344" y="796975"/>
            <a:ext cx="8215500" cy="3542700"/>
          </a:xfrm>
          <a:prstGeom prst="rect">
            <a:avLst/>
          </a:prstGeom>
          <a:noFill/>
          <a:ln>
            <a:noFill/>
          </a:ln>
        </p:spPr>
        <p:txBody>
          <a:bodyPr spcFirstLastPara="1" wrap="square" lIns="58925" tIns="58925" rIns="58925" bIns="58925" anchor="ctr" anchorCtr="0">
            <a:noAutofit/>
          </a:bodyPr>
          <a:lstStyle>
            <a:lvl1pPr marL="457200" marR="0" lvl="0"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13" name="Google Shape;213;p53"/>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Foto (3)">
  <p:cSld name="Foto (3)">
    <p:spTree>
      <p:nvGrpSpPr>
        <p:cNvPr id="1" name="Shape 214"/>
        <p:cNvGrpSpPr/>
        <p:nvPr/>
      </p:nvGrpSpPr>
      <p:grpSpPr>
        <a:xfrm>
          <a:off x="0" y="0"/>
          <a:ext cx="0" cy="0"/>
          <a:chOff x="0" y="0"/>
          <a:chExt cx="0" cy="0"/>
        </a:xfrm>
      </p:grpSpPr>
      <p:sp>
        <p:nvSpPr>
          <p:cNvPr id="215" name="Google Shape;215;p54"/>
          <p:cNvSpPr>
            <a:spLocks noGrp="1"/>
          </p:cNvSpPr>
          <p:nvPr>
            <p:ph type="pic" idx="2"/>
          </p:nvPr>
        </p:nvSpPr>
        <p:spPr>
          <a:xfrm>
            <a:off x="4572000" y="2572938"/>
            <a:ext cx="4572000" cy="25716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16" name="Google Shape;216;p54"/>
          <p:cNvSpPr>
            <a:spLocks noGrp="1"/>
          </p:cNvSpPr>
          <p:nvPr>
            <p:ph type="pic" idx="3"/>
          </p:nvPr>
        </p:nvSpPr>
        <p:spPr>
          <a:xfrm>
            <a:off x="4572000" y="0"/>
            <a:ext cx="4572000" cy="25716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17" name="Google Shape;217;p54"/>
          <p:cNvSpPr>
            <a:spLocks noGrp="1"/>
          </p:cNvSpPr>
          <p:nvPr>
            <p:ph type="pic" idx="4"/>
          </p:nvPr>
        </p:nvSpPr>
        <p:spPr>
          <a:xfrm>
            <a:off x="0" y="0"/>
            <a:ext cx="4572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18" name="Google Shape;218;p54"/>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ita">
  <p:cSld name="Cita">
    <p:spTree>
      <p:nvGrpSpPr>
        <p:cNvPr id="1" name="Shape 219"/>
        <p:cNvGrpSpPr/>
        <p:nvPr/>
      </p:nvGrpSpPr>
      <p:grpSpPr>
        <a:xfrm>
          <a:off x="0" y="0"/>
          <a:ext cx="0" cy="0"/>
          <a:chOff x="0" y="0"/>
          <a:chExt cx="0" cy="0"/>
        </a:xfrm>
      </p:grpSpPr>
      <p:sp>
        <p:nvSpPr>
          <p:cNvPr id="220" name="Google Shape;220;p55"/>
          <p:cNvSpPr txBox="1">
            <a:spLocks noGrp="1"/>
          </p:cNvSpPr>
          <p:nvPr>
            <p:ph type="body" idx="1"/>
          </p:nvPr>
        </p:nvSpPr>
        <p:spPr>
          <a:xfrm>
            <a:off x="892969" y="3355330"/>
            <a:ext cx="7358100" cy="274500"/>
          </a:xfrm>
          <a:prstGeom prst="rect">
            <a:avLst/>
          </a:prstGeom>
          <a:noFill/>
          <a:ln>
            <a:noFill/>
          </a:ln>
        </p:spPr>
        <p:txBody>
          <a:bodyPr spcFirstLastPara="1" wrap="square" lIns="58925" tIns="58925" rIns="58925" bIns="58925" anchor="ctr" anchorCtr="0">
            <a:noAutofit/>
          </a:bodyPr>
          <a:lstStyle>
            <a:lvl1pPr marL="457200" marR="0" lvl="0" indent="-228600" algn="ctr">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21" name="Google Shape;221;p55"/>
          <p:cNvSpPr txBox="1">
            <a:spLocks noGrp="1"/>
          </p:cNvSpPr>
          <p:nvPr>
            <p:ph type="body" idx="2"/>
          </p:nvPr>
        </p:nvSpPr>
        <p:spPr>
          <a:xfrm>
            <a:off x="892969" y="2240235"/>
            <a:ext cx="7358100" cy="381600"/>
          </a:xfrm>
          <a:prstGeom prst="rect">
            <a:avLst/>
          </a:prstGeom>
          <a:noFill/>
          <a:ln>
            <a:noFill/>
          </a:ln>
        </p:spPr>
        <p:txBody>
          <a:bodyPr spcFirstLastPara="1" wrap="square" lIns="58925" tIns="58925" rIns="58925" bIns="58925" anchor="ctr" anchorCtr="0">
            <a:noAutofit/>
          </a:bodyPr>
          <a:lstStyle>
            <a:lvl1pPr marL="457200" marR="0" lvl="0" indent="-228600" algn="ctr">
              <a:lnSpc>
                <a:spcPct val="100000"/>
              </a:lnSpc>
              <a:spcBef>
                <a:spcPts val="0"/>
              </a:spcBef>
              <a:spcAft>
                <a:spcPts val="0"/>
              </a:spcAft>
              <a:buClr>
                <a:srgbClr val="FFFFFF"/>
              </a:buClr>
              <a:buSzPts val="2300"/>
              <a:buFont typeface="Avenir"/>
              <a:buNone/>
              <a:defRPr sz="2300" b="0" i="0" u="none" strike="noStrike" cap="none">
                <a:solidFill>
                  <a:srgbClr val="FFFFFF"/>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22" name="Google Shape;222;p55"/>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3"/>
        <p:cNvGrpSpPr/>
        <p:nvPr/>
      </p:nvGrpSpPr>
      <p:grpSpPr>
        <a:xfrm>
          <a:off x="0" y="0"/>
          <a:ext cx="0" cy="0"/>
          <a:chOff x="0" y="0"/>
          <a:chExt cx="0" cy="0"/>
        </a:xfrm>
      </p:grpSpPr>
      <p:sp>
        <p:nvSpPr>
          <p:cNvPr id="24" name="Google Shape;24;p39"/>
          <p:cNvSpPr>
            <a:spLocks noGrp="1"/>
          </p:cNvSpPr>
          <p:nvPr>
            <p:ph type="pic" idx="2"/>
          </p:nvPr>
        </p:nvSpPr>
        <p:spPr>
          <a:xfrm>
            <a:off x="4723805" y="334863"/>
            <a:ext cx="3750600" cy="43398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5" name="Google Shape;25;p39"/>
          <p:cNvSpPr txBox="1">
            <a:spLocks noGrp="1"/>
          </p:cNvSpPr>
          <p:nvPr>
            <p:ph type="title"/>
          </p:nvPr>
        </p:nvSpPr>
        <p:spPr>
          <a:xfrm>
            <a:off x="669727" y="334863"/>
            <a:ext cx="3750600" cy="2103000"/>
          </a:xfrm>
          <a:prstGeom prst="rect">
            <a:avLst/>
          </a:prstGeom>
          <a:noFill/>
          <a:ln>
            <a:noFill/>
          </a:ln>
        </p:spPr>
        <p:txBody>
          <a:bodyPr spcFirstLastPara="1" wrap="square" lIns="58925" tIns="58925" rIns="58925" bIns="58925" anchor="b" anchorCtr="0">
            <a:noAutofit/>
          </a:bodyPr>
          <a:lstStyle>
            <a:lvl1pPr marR="0" lvl="0" algn="ctr">
              <a:lnSpc>
                <a:spcPct val="100000"/>
              </a:lnSpc>
              <a:spcBef>
                <a:spcPts val="0"/>
              </a:spcBef>
              <a:spcAft>
                <a:spcPts val="0"/>
              </a:spcAft>
              <a:buClr>
                <a:srgbClr val="000000"/>
              </a:buClr>
              <a:buSzPts val="3900"/>
              <a:buFont typeface="Helvetica Neue Light"/>
              <a:buNone/>
              <a:defRPr sz="39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6" name="Google Shape;26;p39"/>
          <p:cNvSpPr txBox="1">
            <a:spLocks noGrp="1"/>
          </p:cNvSpPr>
          <p:nvPr>
            <p:ph type="body" idx="1"/>
          </p:nvPr>
        </p:nvSpPr>
        <p:spPr>
          <a:xfrm>
            <a:off x="669727" y="2511475"/>
            <a:ext cx="3750600" cy="21633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7" name="Google Shape;27;p39"/>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to de cita">
  <p:cSld name="Foto de cita">
    <p:spTree>
      <p:nvGrpSpPr>
        <p:cNvPr id="1" name="Shape 223"/>
        <p:cNvGrpSpPr/>
        <p:nvPr/>
      </p:nvGrpSpPr>
      <p:grpSpPr>
        <a:xfrm>
          <a:off x="0" y="0"/>
          <a:ext cx="0" cy="0"/>
          <a:chOff x="0" y="0"/>
          <a:chExt cx="0" cy="0"/>
        </a:xfrm>
      </p:grpSpPr>
      <p:sp>
        <p:nvSpPr>
          <p:cNvPr id="224" name="Google Shape;224;p56"/>
          <p:cNvSpPr txBox="1">
            <a:spLocks noGrp="1"/>
          </p:cNvSpPr>
          <p:nvPr>
            <p:ph type="body" idx="1"/>
          </p:nvPr>
        </p:nvSpPr>
        <p:spPr>
          <a:xfrm>
            <a:off x="892969" y="1560463"/>
            <a:ext cx="7358100" cy="2745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54D7FE"/>
              </a:buClr>
              <a:buSzPts val="1500"/>
              <a:buFont typeface="Avenir"/>
              <a:buNone/>
              <a:defRPr sz="1500" b="0" i="0" u="none" strike="noStrike" cap="none">
                <a:solidFill>
                  <a:srgbClr val="54D7FE"/>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25" name="Google Shape;225;p56"/>
          <p:cNvSpPr txBox="1">
            <a:spLocks noGrp="1"/>
          </p:cNvSpPr>
          <p:nvPr>
            <p:ph type="body" idx="2"/>
          </p:nvPr>
        </p:nvSpPr>
        <p:spPr>
          <a:xfrm>
            <a:off x="892969" y="709910"/>
            <a:ext cx="7358100" cy="381600"/>
          </a:xfrm>
          <a:prstGeom prst="rect">
            <a:avLst/>
          </a:prstGeom>
          <a:noFill/>
          <a:ln>
            <a:noFill/>
          </a:ln>
        </p:spPr>
        <p:txBody>
          <a:bodyPr spcFirstLastPara="1" wrap="square" lIns="58925" tIns="58925" rIns="58925" bIns="58925" anchor="ctr" anchorCtr="0">
            <a:noAutofit/>
          </a:bodyPr>
          <a:lstStyle>
            <a:lvl1pPr marL="457200" marR="0" lvl="0" indent="-228600" algn="ctr">
              <a:lnSpc>
                <a:spcPct val="100000"/>
              </a:lnSpc>
              <a:spcBef>
                <a:spcPts val="0"/>
              </a:spcBef>
              <a:spcAft>
                <a:spcPts val="0"/>
              </a:spcAft>
              <a:buClr>
                <a:srgbClr val="FFFFFF"/>
              </a:buClr>
              <a:buSzPts val="2300"/>
              <a:buFont typeface="Avenir"/>
              <a:buNone/>
              <a:defRPr sz="2300" b="0" i="0" u="none" strike="noStrike" cap="none">
                <a:solidFill>
                  <a:srgbClr val="FFFFFF"/>
                </a:solidFill>
                <a:latin typeface="Avenir"/>
                <a:ea typeface="Avenir"/>
                <a:cs typeface="Avenir"/>
                <a:sym typeface="Avenir"/>
              </a:defRPr>
            </a:lvl1pPr>
            <a:lvl2pPr marL="914400" marR="0" lvl="1"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26" name="Google Shape;226;p56"/>
          <p:cNvSpPr>
            <a:spLocks noGrp="1"/>
          </p:cNvSpPr>
          <p:nvPr>
            <p:ph type="pic" idx="3"/>
          </p:nvPr>
        </p:nvSpPr>
        <p:spPr>
          <a:xfrm>
            <a:off x="-13395" y="1905372"/>
            <a:ext cx="9144000" cy="32349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27" name="Google Shape;227;p56"/>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228"/>
        <p:cNvGrpSpPr/>
        <p:nvPr/>
      </p:nvGrpSpPr>
      <p:grpSpPr>
        <a:xfrm>
          <a:off x="0" y="0"/>
          <a:ext cx="0" cy="0"/>
          <a:chOff x="0" y="0"/>
          <a:chExt cx="0" cy="0"/>
        </a:xfrm>
      </p:grpSpPr>
      <p:sp>
        <p:nvSpPr>
          <p:cNvPr id="229" name="Google Shape;229;p57"/>
          <p:cNvSpPr>
            <a:spLocks noGrp="1"/>
          </p:cNvSpPr>
          <p:nvPr>
            <p:ph type="pic" idx="2"/>
          </p:nvPr>
        </p:nvSpPr>
        <p:spPr>
          <a:xfrm>
            <a:off x="0" y="0"/>
            <a:ext cx="9144000" cy="51435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30" name="Google Shape;230;p57"/>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231"/>
        <p:cNvGrpSpPr/>
        <p:nvPr/>
      </p:nvGrpSpPr>
      <p:grpSpPr>
        <a:xfrm>
          <a:off x="0" y="0"/>
          <a:ext cx="0" cy="0"/>
          <a:chOff x="0" y="0"/>
          <a:chExt cx="0" cy="0"/>
        </a:xfrm>
      </p:grpSpPr>
      <p:sp>
        <p:nvSpPr>
          <p:cNvPr id="232" name="Google Shape;232;p58"/>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 - Horizontal Alt">
  <p:cSld name="Photo - Horizontal Alt">
    <p:spTree>
      <p:nvGrpSpPr>
        <p:cNvPr id="1" name="Shape 233"/>
        <p:cNvGrpSpPr/>
        <p:nvPr/>
      </p:nvGrpSpPr>
      <p:grpSpPr>
        <a:xfrm>
          <a:off x="0" y="0"/>
          <a:ext cx="0" cy="0"/>
          <a:chOff x="0" y="0"/>
          <a:chExt cx="0" cy="0"/>
        </a:xfrm>
      </p:grpSpPr>
      <p:sp>
        <p:nvSpPr>
          <p:cNvPr id="234" name="Google Shape;234;p59"/>
          <p:cNvSpPr>
            <a:spLocks noGrp="1"/>
          </p:cNvSpPr>
          <p:nvPr>
            <p:ph type="pic" idx="2"/>
          </p:nvPr>
        </p:nvSpPr>
        <p:spPr>
          <a:xfrm>
            <a:off x="1142999" y="1717849"/>
            <a:ext cx="6858000" cy="27828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R="0" lvl="1"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R="0" lvl="2"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R="0" lvl="3"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R="0" lvl="4"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R="0" lvl="5"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R="0" lvl="6"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R="0" lvl="7"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R="0" lvl="8"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35" name="Google Shape;235;p59"/>
          <p:cNvSpPr txBox="1">
            <a:spLocks noGrp="1"/>
          </p:cNvSpPr>
          <p:nvPr>
            <p:ph type="title"/>
          </p:nvPr>
        </p:nvSpPr>
        <p:spPr>
          <a:xfrm>
            <a:off x="1491257" y="1039750"/>
            <a:ext cx="6161400" cy="577500"/>
          </a:xfrm>
          <a:prstGeom prst="rect">
            <a:avLst/>
          </a:prstGeom>
          <a:noFill/>
          <a:ln>
            <a:noFill/>
          </a:ln>
        </p:spPr>
        <p:txBody>
          <a:bodyPr spcFirstLastPara="1" wrap="square" lIns="58925" tIns="58925" rIns="58925" bIns="58925" anchor="t" anchorCtr="0">
            <a:noAutofit/>
          </a:bodyPr>
          <a:lstStyle>
            <a:lvl1pPr marR="0" lvl="0" algn="l">
              <a:lnSpc>
                <a:spcPct val="100000"/>
              </a:lnSpc>
              <a:spcBef>
                <a:spcPts val="0"/>
              </a:spcBef>
              <a:spcAft>
                <a:spcPts val="0"/>
              </a:spcAft>
              <a:buClr>
                <a:srgbClr val="FFFFFF"/>
              </a:buClr>
              <a:buSzPts val="3900"/>
              <a:buFont typeface="Avenir"/>
              <a:buNone/>
              <a:defRPr sz="3900" b="0" i="0" u="none" strike="noStrike" cap="none">
                <a:solidFill>
                  <a:srgbClr val="FFFFFF"/>
                </a:solidFill>
                <a:latin typeface="Avenir"/>
                <a:ea typeface="Avenir"/>
                <a:cs typeface="Avenir"/>
                <a:sym typeface="Avenir"/>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236" name="Google Shape;236;p59"/>
          <p:cNvSpPr txBox="1">
            <a:spLocks noGrp="1"/>
          </p:cNvSpPr>
          <p:nvPr>
            <p:ph type="body" idx="1"/>
          </p:nvPr>
        </p:nvSpPr>
        <p:spPr>
          <a:xfrm>
            <a:off x="1491257" y="843855"/>
            <a:ext cx="6161400" cy="201000"/>
          </a:xfrm>
          <a:prstGeom prst="rect">
            <a:avLst/>
          </a:prstGeom>
          <a:noFill/>
          <a:ln>
            <a:noFill/>
          </a:ln>
        </p:spPr>
        <p:txBody>
          <a:bodyPr spcFirstLastPara="1" wrap="square" lIns="58925" tIns="58925" rIns="58925" bIns="58925" anchor="ctr" anchorCtr="0">
            <a:noAutofit/>
          </a:bodyPr>
          <a:lstStyle>
            <a:lvl1pPr marL="457200" marR="0" lvl="0"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1pPr>
            <a:lvl2pPr marL="914400" marR="0" lvl="1"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2pPr>
            <a:lvl3pPr marL="1371600" marR="0" lvl="2"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3pPr>
            <a:lvl4pPr marL="1828800" marR="0" lvl="3"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4pPr>
            <a:lvl5pPr marL="2286000" marR="0" lvl="4" indent="-228600" algn="l">
              <a:lnSpc>
                <a:spcPct val="100000"/>
              </a:lnSpc>
              <a:spcBef>
                <a:spcPts val="0"/>
              </a:spcBef>
              <a:spcAft>
                <a:spcPts val="0"/>
              </a:spcAft>
              <a:buClr>
                <a:srgbClr val="FFFFFF"/>
              </a:buClr>
              <a:buSzPts val="1400"/>
              <a:buFont typeface="Avenir"/>
              <a:buNone/>
              <a:defRPr sz="1400" b="0" i="0" u="none" strike="noStrike" cap="none">
                <a:solidFill>
                  <a:srgbClr val="FFFFFF"/>
                </a:solidFill>
                <a:latin typeface="Avenir"/>
                <a:ea typeface="Avenir"/>
                <a:cs typeface="Avenir"/>
                <a:sym typeface="Avenir"/>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37" name="Google Shape;237;p59"/>
          <p:cNvSpPr txBox="1">
            <a:spLocks noGrp="1"/>
          </p:cNvSpPr>
          <p:nvPr>
            <p:ph type="sldNum" idx="12"/>
          </p:nvPr>
        </p:nvSpPr>
        <p:spPr>
          <a:xfrm>
            <a:off x="4458814" y="4304667"/>
            <a:ext cx="211200" cy="187500"/>
          </a:xfrm>
          <a:prstGeom prst="rect">
            <a:avLst/>
          </a:prstGeom>
          <a:noFill/>
          <a:ln>
            <a:noFill/>
          </a:ln>
        </p:spPr>
        <p:txBody>
          <a:bodyPr spcFirstLastPara="1" wrap="square" lIns="24550" tIns="24550" rIns="24550" bIns="24550" anchor="t" anchorCtr="0">
            <a:noAutofit/>
          </a:bodyPr>
          <a:lstStyle>
            <a:lvl1pPr marL="0" marR="0" lvl="0"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1pPr>
            <a:lvl2pPr marL="0" marR="0" lvl="1"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2pPr>
            <a:lvl3pPr marL="0" marR="0" lvl="2"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3pPr>
            <a:lvl4pPr marL="0" marR="0" lvl="3"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4pPr>
            <a:lvl5pPr marL="0" marR="0" lvl="4"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5pPr>
            <a:lvl6pPr marL="0" marR="0" lvl="5"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6pPr>
            <a:lvl7pPr marL="0" marR="0" lvl="6"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7pPr>
            <a:lvl8pPr marL="0" marR="0" lvl="7"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8pPr>
            <a:lvl9pPr marL="0" marR="0" lvl="8" indent="0" algn="ctr">
              <a:lnSpc>
                <a:spcPct val="100000"/>
              </a:lnSpc>
              <a:spcBef>
                <a:spcPts val="0"/>
              </a:spcBef>
              <a:spcAft>
                <a:spcPts val="0"/>
              </a:spcAft>
              <a:buClr>
                <a:srgbClr val="FFFFFF"/>
              </a:buClr>
              <a:buSzPts val="1000"/>
              <a:buFont typeface="Avenir"/>
              <a:buNone/>
              <a:defRPr sz="10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sz="12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ítulo y subtítulo">
  <p:cSld name="Título y subtítulo">
    <p:bg>
      <p:bgPr>
        <a:solidFill>
          <a:srgbClr val="FFFFFF"/>
        </a:solidFill>
        <a:effectLst/>
      </p:bgPr>
    </p:bg>
    <p:spTree>
      <p:nvGrpSpPr>
        <p:cNvPr id="1" name="Shape 238"/>
        <p:cNvGrpSpPr/>
        <p:nvPr/>
      </p:nvGrpSpPr>
      <p:grpSpPr>
        <a:xfrm>
          <a:off x="0" y="0"/>
          <a:ext cx="0" cy="0"/>
          <a:chOff x="0" y="0"/>
          <a:chExt cx="0" cy="0"/>
        </a:xfrm>
      </p:grpSpPr>
      <p:sp>
        <p:nvSpPr>
          <p:cNvPr id="239" name="Google Shape;239;p60"/>
          <p:cNvSpPr txBox="1">
            <a:spLocks noGrp="1"/>
          </p:cNvSpPr>
          <p:nvPr>
            <p:ph type="title"/>
          </p:nvPr>
        </p:nvSpPr>
        <p:spPr>
          <a:xfrm>
            <a:off x="892969" y="863947"/>
            <a:ext cx="7358100" cy="1741200"/>
          </a:xfrm>
          <a:prstGeom prst="rect">
            <a:avLst/>
          </a:prstGeom>
          <a:noFill/>
          <a:ln>
            <a:noFill/>
          </a:ln>
        </p:spPr>
        <p:txBody>
          <a:bodyPr spcFirstLastPara="1" wrap="square" lIns="58925" tIns="58925" rIns="58925" bIns="58925" anchor="b"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240" name="Google Shape;240;p60"/>
          <p:cNvSpPr txBox="1">
            <a:spLocks noGrp="1"/>
          </p:cNvSpPr>
          <p:nvPr>
            <p:ph type="body" idx="1"/>
          </p:nvPr>
        </p:nvSpPr>
        <p:spPr>
          <a:xfrm>
            <a:off x="892969" y="2652117"/>
            <a:ext cx="7358100" cy="596100"/>
          </a:xfrm>
          <a:prstGeom prst="rect">
            <a:avLst/>
          </a:prstGeom>
          <a:noFill/>
          <a:ln>
            <a:noFill/>
          </a:ln>
        </p:spPr>
        <p:txBody>
          <a:bodyPr spcFirstLastPara="1" wrap="square" lIns="58925" tIns="58925" rIns="58925" bIns="58925" anchor="t" anchorCtr="0">
            <a:noAutofit/>
          </a:bodyPr>
          <a:lstStyle>
            <a:lvl1pPr marL="457200" marR="0" lvl="0"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100"/>
              <a:buFont typeface="Helvetica Neue Light"/>
              <a:buNone/>
              <a:defRPr sz="2100" b="0" i="0" u="none" strike="noStrike" cap="none">
                <a:solidFill>
                  <a:srgbClr val="000000"/>
                </a:solidFill>
                <a:latin typeface="Helvetica Neue Light"/>
                <a:ea typeface="Helvetica Neue Light"/>
                <a:cs typeface="Helvetica Neue Light"/>
                <a:sym typeface="Helvetica Neue Light"/>
              </a:defRPr>
            </a:lvl5pPr>
            <a:lvl6pPr marL="2743200" marR="0" lvl="5"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241" name="Google Shape;241;p60"/>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solidFill>
                <a:srgbClr val="FFFFFF"/>
              </a:solidFill>
              <a:latin typeface="Avenir"/>
              <a:ea typeface="Avenir"/>
              <a:cs typeface="Avenir"/>
              <a:sym typeface="Aveni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892969" y="863947"/>
            <a:ext cx="7358100" cy="1741200"/>
          </a:xfrm>
          <a:prstGeom prst="rect">
            <a:avLst/>
          </a:prstGeom>
          <a:noFill/>
          <a:ln>
            <a:noFill/>
          </a:ln>
        </p:spPr>
        <p:txBody>
          <a:bodyPr spcFirstLastPara="1" wrap="square" lIns="64275" tIns="64275" rIns="64275" bIns="64275" anchor="b" anchorCtr="0">
            <a:noAutofit/>
          </a:bodyPr>
          <a:lstStyle>
            <a:lvl1pPr marR="0" lvl="0"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48" name="Google Shape;248;p36"/>
          <p:cNvSpPr txBox="1">
            <a:spLocks noGrp="1"/>
          </p:cNvSpPr>
          <p:nvPr>
            <p:ph type="body" idx="1"/>
          </p:nvPr>
        </p:nvSpPr>
        <p:spPr>
          <a:xfrm>
            <a:off x="892969" y="2652117"/>
            <a:ext cx="7358100" cy="596100"/>
          </a:xfrm>
          <a:prstGeom prst="rect">
            <a:avLst/>
          </a:prstGeom>
          <a:noFill/>
          <a:ln>
            <a:noFill/>
          </a:ln>
        </p:spPr>
        <p:txBody>
          <a:bodyPr spcFirstLastPara="1" wrap="square" lIns="64275" tIns="64275" rIns="64275" bIns="64275" anchor="t" anchorCtr="0">
            <a:noAutofit/>
          </a:bodyPr>
          <a:lstStyle>
            <a:lvl1pPr marL="457200" marR="0" lvl="0"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49" name="Google Shape;249;p36"/>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250"/>
        <p:cNvGrpSpPr/>
        <p:nvPr/>
      </p:nvGrpSpPr>
      <p:grpSpPr>
        <a:xfrm>
          <a:off x="0" y="0"/>
          <a:ext cx="0" cy="0"/>
          <a:chOff x="0" y="0"/>
          <a:chExt cx="0" cy="0"/>
        </a:xfrm>
      </p:grpSpPr>
      <p:sp>
        <p:nvSpPr>
          <p:cNvPr id="251" name="Google Shape;251;p87"/>
          <p:cNvSpPr>
            <a:spLocks noGrp="1"/>
          </p:cNvSpPr>
          <p:nvPr>
            <p:ph type="pic" idx="2"/>
          </p:nvPr>
        </p:nvSpPr>
        <p:spPr>
          <a:xfrm>
            <a:off x="1129605" y="334863"/>
            <a:ext cx="6876000" cy="3120900"/>
          </a:xfrm>
          <a:prstGeom prst="rect">
            <a:avLst/>
          </a:prstGeom>
          <a:noFill/>
          <a:ln>
            <a:noFill/>
          </a:ln>
        </p:spPr>
        <p:txBody>
          <a:bodyPr spcFirstLastPara="1" wrap="square" lIns="64275" tIns="64275" rIns="64275" bIns="64275" anchor="t" anchorCtr="0">
            <a:noAutofit/>
          </a:bodyPr>
          <a:lstStyle>
            <a:lvl1pPr marR="0" lvl="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52" name="Google Shape;252;p87"/>
          <p:cNvSpPr txBox="1">
            <a:spLocks noGrp="1"/>
          </p:cNvSpPr>
          <p:nvPr>
            <p:ph type="title"/>
          </p:nvPr>
        </p:nvSpPr>
        <p:spPr>
          <a:xfrm>
            <a:off x="892969" y="3542854"/>
            <a:ext cx="7358100" cy="750000"/>
          </a:xfrm>
          <a:prstGeom prst="rect">
            <a:avLst/>
          </a:prstGeom>
          <a:noFill/>
          <a:ln>
            <a:noFill/>
          </a:ln>
        </p:spPr>
        <p:txBody>
          <a:bodyPr spcFirstLastPara="1" wrap="square" lIns="64275" tIns="64275" rIns="64275" bIns="64275" anchor="b" anchorCtr="0">
            <a:noAutofit/>
          </a:bodyPr>
          <a:lstStyle>
            <a:lvl1pPr marR="0" lvl="0"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53" name="Google Shape;253;p87"/>
          <p:cNvSpPr txBox="1">
            <a:spLocks noGrp="1"/>
          </p:cNvSpPr>
          <p:nvPr>
            <p:ph type="body" idx="1"/>
          </p:nvPr>
        </p:nvSpPr>
        <p:spPr>
          <a:xfrm>
            <a:off x="892969" y="4319736"/>
            <a:ext cx="7358100" cy="596100"/>
          </a:xfrm>
          <a:prstGeom prst="rect">
            <a:avLst/>
          </a:prstGeom>
          <a:noFill/>
          <a:ln>
            <a:noFill/>
          </a:ln>
        </p:spPr>
        <p:txBody>
          <a:bodyPr spcFirstLastPara="1" wrap="square" lIns="64275" tIns="64275" rIns="64275" bIns="64275" anchor="t" anchorCtr="0">
            <a:noAutofit/>
          </a:bodyPr>
          <a:lstStyle>
            <a:lvl1pPr marL="457200" marR="0" lvl="0"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54" name="Google Shape;254;p87"/>
          <p:cNvSpPr txBox="1">
            <a:spLocks noGrp="1"/>
          </p:cNvSpPr>
          <p:nvPr>
            <p:ph type="sldNum" idx="12"/>
          </p:nvPr>
        </p:nvSpPr>
        <p:spPr>
          <a:xfrm>
            <a:off x="4437983" y="4875609"/>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55"/>
        <p:cNvGrpSpPr/>
        <p:nvPr/>
      </p:nvGrpSpPr>
      <p:grpSpPr>
        <a:xfrm>
          <a:off x="0" y="0"/>
          <a:ext cx="0" cy="0"/>
          <a:chOff x="0" y="0"/>
          <a:chExt cx="0" cy="0"/>
        </a:xfrm>
      </p:grpSpPr>
      <p:sp>
        <p:nvSpPr>
          <p:cNvPr id="256" name="Google Shape;256;p88"/>
          <p:cNvSpPr txBox="1">
            <a:spLocks noGrp="1"/>
          </p:cNvSpPr>
          <p:nvPr>
            <p:ph type="title"/>
          </p:nvPr>
        </p:nvSpPr>
        <p:spPr>
          <a:xfrm>
            <a:off x="892969" y="1701105"/>
            <a:ext cx="7358100" cy="1741200"/>
          </a:xfrm>
          <a:prstGeom prst="rect">
            <a:avLst/>
          </a:prstGeom>
          <a:noFill/>
          <a:ln>
            <a:noFill/>
          </a:ln>
        </p:spPr>
        <p:txBody>
          <a:bodyPr spcFirstLastPara="1" wrap="square" lIns="64275" tIns="64275" rIns="64275" bIns="64275" anchor="ctr" anchorCtr="0">
            <a:noAutofit/>
          </a:bodyPr>
          <a:lstStyle>
            <a:lvl1pPr marR="0" lvl="0"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57" name="Google Shape;257;p88"/>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58"/>
        <p:cNvGrpSpPr/>
        <p:nvPr/>
      </p:nvGrpSpPr>
      <p:grpSpPr>
        <a:xfrm>
          <a:off x="0" y="0"/>
          <a:ext cx="0" cy="0"/>
          <a:chOff x="0" y="0"/>
          <a:chExt cx="0" cy="0"/>
        </a:xfrm>
      </p:grpSpPr>
      <p:sp>
        <p:nvSpPr>
          <p:cNvPr id="259" name="Google Shape;259;p89"/>
          <p:cNvSpPr>
            <a:spLocks noGrp="1"/>
          </p:cNvSpPr>
          <p:nvPr>
            <p:ph type="pic" idx="2"/>
          </p:nvPr>
        </p:nvSpPr>
        <p:spPr>
          <a:xfrm>
            <a:off x="4723805" y="334863"/>
            <a:ext cx="3750600" cy="4339800"/>
          </a:xfrm>
          <a:prstGeom prst="rect">
            <a:avLst/>
          </a:prstGeom>
          <a:noFill/>
          <a:ln>
            <a:noFill/>
          </a:ln>
        </p:spPr>
        <p:txBody>
          <a:bodyPr spcFirstLastPara="1" wrap="square" lIns="64275" tIns="64275" rIns="64275" bIns="64275" anchor="t" anchorCtr="0">
            <a:noAutofit/>
          </a:bodyPr>
          <a:lstStyle>
            <a:lvl1pPr marR="0" lvl="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60" name="Google Shape;260;p89"/>
          <p:cNvSpPr txBox="1">
            <a:spLocks noGrp="1"/>
          </p:cNvSpPr>
          <p:nvPr>
            <p:ph type="title"/>
          </p:nvPr>
        </p:nvSpPr>
        <p:spPr>
          <a:xfrm>
            <a:off x="669727" y="334863"/>
            <a:ext cx="3750600" cy="2103000"/>
          </a:xfrm>
          <a:prstGeom prst="rect">
            <a:avLst/>
          </a:prstGeom>
          <a:noFill/>
          <a:ln>
            <a:noFill/>
          </a:ln>
        </p:spPr>
        <p:txBody>
          <a:bodyPr spcFirstLastPara="1" wrap="square" lIns="64275" tIns="64275" rIns="64275" bIns="64275" anchor="b" anchorCtr="0">
            <a:noAutofit/>
          </a:bodyPr>
          <a:lstStyle>
            <a:lvl1pPr marR="0" lvl="0" algn="ctr">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61" name="Google Shape;261;p89"/>
          <p:cNvSpPr txBox="1">
            <a:spLocks noGrp="1"/>
          </p:cNvSpPr>
          <p:nvPr>
            <p:ph type="body" idx="1"/>
          </p:nvPr>
        </p:nvSpPr>
        <p:spPr>
          <a:xfrm>
            <a:off x="669727" y="2511475"/>
            <a:ext cx="3750600" cy="2163300"/>
          </a:xfrm>
          <a:prstGeom prst="rect">
            <a:avLst/>
          </a:prstGeom>
          <a:noFill/>
          <a:ln>
            <a:noFill/>
          </a:ln>
        </p:spPr>
        <p:txBody>
          <a:bodyPr spcFirstLastPara="1" wrap="square" lIns="64275" tIns="64275" rIns="64275" bIns="64275" anchor="t" anchorCtr="0">
            <a:noAutofit/>
          </a:bodyPr>
          <a:lstStyle>
            <a:lvl1pPr marL="457200" marR="0" lvl="0"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a:lnSpc>
                <a:spcPct val="100000"/>
              </a:lnSpc>
              <a:spcBef>
                <a:spcPts val="0"/>
              </a:spcBef>
              <a:spcAft>
                <a:spcPts val="0"/>
              </a:spcAft>
              <a:buClr>
                <a:srgbClr val="000000"/>
              </a:buClr>
              <a:buSzPts val="2300"/>
              <a:buFont typeface="Helvetica Neue Light"/>
              <a:buNone/>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62" name="Google Shape;262;p89"/>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3"/>
        <p:cNvGrpSpPr/>
        <p:nvPr/>
      </p:nvGrpSpPr>
      <p:grpSpPr>
        <a:xfrm>
          <a:off x="0" y="0"/>
          <a:ext cx="0" cy="0"/>
          <a:chOff x="0" y="0"/>
          <a:chExt cx="0" cy="0"/>
        </a:xfrm>
      </p:grpSpPr>
      <p:sp>
        <p:nvSpPr>
          <p:cNvPr id="264" name="Google Shape;264;p90"/>
          <p:cNvSpPr txBox="1">
            <a:spLocks noGrp="1"/>
          </p:cNvSpPr>
          <p:nvPr>
            <p:ph type="title"/>
          </p:nvPr>
        </p:nvSpPr>
        <p:spPr>
          <a:xfrm>
            <a:off x="669727" y="234404"/>
            <a:ext cx="7804500" cy="1138500"/>
          </a:xfrm>
          <a:prstGeom prst="rect">
            <a:avLst/>
          </a:prstGeom>
          <a:noFill/>
          <a:ln>
            <a:noFill/>
          </a:ln>
        </p:spPr>
        <p:txBody>
          <a:bodyPr spcFirstLastPara="1" wrap="square" lIns="64275" tIns="64275" rIns="64275" bIns="64275" anchor="ctr" anchorCtr="0">
            <a:noAutofit/>
          </a:bodyPr>
          <a:lstStyle>
            <a:lvl1pPr marR="0" lvl="0"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65" name="Google Shape;265;p90"/>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8"/>
        <p:cNvGrpSpPr/>
        <p:nvPr/>
      </p:nvGrpSpPr>
      <p:grpSpPr>
        <a:xfrm>
          <a:off x="0" y="0"/>
          <a:ext cx="0" cy="0"/>
          <a:chOff x="0" y="0"/>
          <a:chExt cx="0" cy="0"/>
        </a:xfrm>
      </p:grpSpPr>
      <p:sp>
        <p:nvSpPr>
          <p:cNvPr id="29" name="Google Shape;29;p40"/>
          <p:cNvSpPr txBox="1">
            <a:spLocks noGrp="1"/>
          </p:cNvSpPr>
          <p:nvPr>
            <p:ph type="title"/>
          </p:nvPr>
        </p:nvSpPr>
        <p:spPr>
          <a:xfrm>
            <a:off x="669727" y="234404"/>
            <a:ext cx="7804500" cy="11385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0" name="Google Shape;30;p40"/>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66"/>
        <p:cNvGrpSpPr/>
        <p:nvPr/>
      </p:nvGrpSpPr>
      <p:grpSpPr>
        <a:xfrm>
          <a:off x="0" y="0"/>
          <a:ext cx="0" cy="0"/>
          <a:chOff x="0" y="0"/>
          <a:chExt cx="0" cy="0"/>
        </a:xfrm>
      </p:grpSpPr>
      <p:sp>
        <p:nvSpPr>
          <p:cNvPr id="267" name="Google Shape;267;p91"/>
          <p:cNvSpPr txBox="1">
            <a:spLocks noGrp="1"/>
          </p:cNvSpPr>
          <p:nvPr>
            <p:ph type="title"/>
          </p:nvPr>
        </p:nvSpPr>
        <p:spPr>
          <a:xfrm>
            <a:off x="669727" y="234404"/>
            <a:ext cx="7804500" cy="1138500"/>
          </a:xfrm>
          <a:prstGeom prst="rect">
            <a:avLst/>
          </a:prstGeom>
          <a:noFill/>
          <a:ln>
            <a:noFill/>
          </a:ln>
        </p:spPr>
        <p:txBody>
          <a:bodyPr spcFirstLastPara="1" wrap="square" lIns="64275" tIns="64275" rIns="64275" bIns="64275" anchor="ctr" anchorCtr="0">
            <a:noAutofit/>
          </a:bodyPr>
          <a:lstStyle>
            <a:lvl1pPr marR="0" lvl="0"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68" name="Google Shape;268;p91"/>
          <p:cNvSpPr txBox="1">
            <a:spLocks noGrp="1"/>
          </p:cNvSpPr>
          <p:nvPr>
            <p:ph type="body" idx="1"/>
          </p:nvPr>
        </p:nvSpPr>
        <p:spPr>
          <a:xfrm>
            <a:off x="669727" y="1372939"/>
            <a:ext cx="7804500" cy="3315300"/>
          </a:xfrm>
          <a:prstGeom prst="rect">
            <a:avLst/>
          </a:prstGeom>
          <a:noFill/>
          <a:ln>
            <a:noFill/>
          </a:ln>
        </p:spPr>
        <p:txBody>
          <a:bodyPr spcFirstLastPara="1" wrap="square" lIns="64275" tIns="64275" rIns="64275" bIns="64275" anchor="ctr" anchorCtr="0">
            <a:noAutofit/>
          </a:bodyPr>
          <a:lstStyle>
            <a:lvl1pPr marL="457200" marR="0" lvl="0"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L="914400" marR="0" lvl="1"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L="1371600" marR="0" lvl="2"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L="1828800" marR="0" lvl="3"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L="2286000" marR="0" lvl="4"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69" name="Google Shape;269;p91"/>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70"/>
        <p:cNvGrpSpPr/>
        <p:nvPr/>
      </p:nvGrpSpPr>
      <p:grpSpPr>
        <a:xfrm>
          <a:off x="0" y="0"/>
          <a:ext cx="0" cy="0"/>
          <a:chOff x="0" y="0"/>
          <a:chExt cx="0" cy="0"/>
        </a:xfrm>
      </p:grpSpPr>
      <p:sp>
        <p:nvSpPr>
          <p:cNvPr id="271" name="Google Shape;271;p92"/>
          <p:cNvSpPr>
            <a:spLocks noGrp="1"/>
          </p:cNvSpPr>
          <p:nvPr>
            <p:ph type="pic" idx="2"/>
          </p:nvPr>
        </p:nvSpPr>
        <p:spPr>
          <a:xfrm>
            <a:off x="4723805" y="1372939"/>
            <a:ext cx="3750600" cy="3315300"/>
          </a:xfrm>
          <a:prstGeom prst="rect">
            <a:avLst/>
          </a:prstGeom>
          <a:noFill/>
          <a:ln>
            <a:noFill/>
          </a:ln>
        </p:spPr>
        <p:txBody>
          <a:bodyPr spcFirstLastPara="1" wrap="square" lIns="64275" tIns="64275" rIns="64275" bIns="64275" anchor="t" anchorCtr="0">
            <a:noAutofit/>
          </a:bodyPr>
          <a:lstStyle>
            <a:lvl1pPr marR="0" lvl="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72" name="Google Shape;272;p92"/>
          <p:cNvSpPr txBox="1">
            <a:spLocks noGrp="1"/>
          </p:cNvSpPr>
          <p:nvPr>
            <p:ph type="title"/>
          </p:nvPr>
        </p:nvSpPr>
        <p:spPr>
          <a:xfrm>
            <a:off x="669727" y="234404"/>
            <a:ext cx="7804500" cy="1138500"/>
          </a:xfrm>
          <a:prstGeom prst="rect">
            <a:avLst/>
          </a:prstGeom>
          <a:noFill/>
          <a:ln>
            <a:noFill/>
          </a:ln>
        </p:spPr>
        <p:txBody>
          <a:bodyPr spcFirstLastPara="1" wrap="square" lIns="64275" tIns="64275" rIns="64275" bIns="64275" anchor="ctr" anchorCtr="0">
            <a:noAutofit/>
          </a:bodyPr>
          <a:lstStyle>
            <a:lvl1pPr marR="0" lvl="0"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73" name="Google Shape;273;p92"/>
          <p:cNvSpPr txBox="1">
            <a:spLocks noGrp="1"/>
          </p:cNvSpPr>
          <p:nvPr>
            <p:ph type="body" idx="1"/>
          </p:nvPr>
        </p:nvSpPr>
        <p:spPr>
          <a:xfrm>
            <a:off x="669727" y="1372939"/>
            <a:ext cx="3750600" cy="3315300"/>
          </a:xfrm>
          <a:prstGeom prst="rect">
            <a:avLst/>
          </a:prstGeom>
          <a:noFill/>
          <a:ln>
            <a:noFill/>
          </a:ln>
        </p:spPr>
        <p:txBody>
          <a:bodyPr spcFirstLastPara="1" wrap="square" lIns="64275" tIns="64275" rIns="64275" bIns="64275" anchor="ctr" anchorCtr="0">
            <a:noAutofit/>
          </a:bodyPr>
          <a:lstStyle>
            <a:lvl1pPr marL="457200" marR="0" lvl="0" indent="-323850" algn="l">
              <a:lnSpc>
                <a:spcPct val="100000"/>
              </a:lnSpc>
              <a:spcBef>
                <a:spcPts val="23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1pPr>
            <a:lvl2pPr marL="914400" marR="0" lvl="1" indent="-323850" algn="l">
              <a:lnSpc>
                <a:spcPct val="100000"/>
              </a:lnSpc>
              <a:spcBef>
                <a:spcPts val="23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2pPr>
            <a:lvl3pPr marL="1371600" marR="0" lvl="2" indent="-323850" algn="l">
              <a:lnSpc>
                <a:spcPct val="100000"/>
              </a:lnSpc>
              <a:spcBef>
                <a:spcPts val="23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3pPr>
            <a:lvl4pPr marL="1828800" marR="0" lvl="3" indent="-323850" algn="l">
              <a:lnSpc>
                <a:spcPct val="100000"/>
              </a:lnSpc>
              <a:spcBef>
                <a:spcPts val="23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4pPr>
            <a:lvl5pPr marL="2286000" marR="0" lvl="4" indent="-323850" algn="l">
              <a:lnSpc>
                <a:spcPct val="100000"/>
              </a:lnSpc>
              <a:spcBef>
                <a:spcPts val="23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74" name="Google Shape;274;p92"/>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75"/>
        <p:cNvGrpSpPr/>
        <p:nvPr/>
      </p:nvGrpSpPr>
      <p:grpSpPr>
        <a:xfrm>
          <a:off x="0" y="0"/>
          <a:ext cx="0" cy="0"/>
          <a:chOff x="0" y="0"/>
          <a:chExt cx="0" cy="0"/>
        </a:xfrm>
      </p:grpSpPr>
      <p:sp>
        <p:nvSpPr>
          <p:cNvPr id="276" name="Google Shape;276;p93"/>
          <p:cNvSpPr txBox="1">
            <a:spLocks noGrp="1"/>
          </p:cNvSpPr>
          <p:nvPr>
            <p:ph type="body" idx="1"/>
          </p:nvPr>
        </p:nvSpPr>
        <p:spPr>
          <a:xfrm>
            <a:off x="669727" y="669727"/>
            <a:ext cx="7804500" cy="3804000"/>
          </a:xfrm>
          <a:prstGeom prst="rect">
            <a:avLst/>
          </a:prstGeom>
          <a:noFill/>
          <a:ln>
            <a:noFill/>
          </a:ln>
        </p:spPr>
        <p:txBody>
          <a:bodyPr spcFirstLastPara="1" wrap="square" lIns="64275" tIns="64275" rIns="64275" bIns="64275" anchor="ctr" anchorCtr="0">
            <a:noAutofit/>
          </a:bodyPr>
          <a:lstStyle>
            <a:lvl1pPr marL="457200" marR="0" lvl="0"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L="914400" marR="0" lvl="1"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L="1371600" marR="0" lvl="2"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L="1828800" marR="0" lvl="3"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L="2286000" marR="0" lvl="4"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77" name="Google Shape;277;p93"/>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278"/>
        <p:cNvGrpSpPr/>
        <p:nvPr/>
      </p:nvGrpSpPr>
      <p:grpSpPr>
        <a:xfrm>
          <a:off x="0" y="0"/>
          <a:ext cx="0" cy="0"/>
          <a:chOff x="0" y="0"/>
          <a:chExt cx="0" cy="0"/>
        </a:xfrm>
      </p:grpSpPr>
      <p:sp>
        <p:nvSpPr>
          <p:cNvPr id="279" name="Google Shape;279;p94"/>
          <p:cNvSpPr>
            <a:spLocks noGrp="1"/>
          </p:cNvSpPr>
          <p:nvPr>
            <p:ph type="pic" idx="2"/>
          </p:nvPr>
        </p:nvSpPr>
        <p:spPr>
          <a:xfrm>
            <a:off x="4723805" y="2685604"/>
            <a:ext cx="3750600" cy="1989000"/>
          </a:xfrm>
          <a:prstGeom prst="rect">
            <a:avLst/>
          </a:prstGeom>
          <a:noFill/>
          <a:ln>
            <a:noFill/>
          </a:ln>
        </p:spPr>
        <p:txBody>
          <a:bodyPr spcFirstLastPara="1" wrap="square" lIns="64275" tIns="64275" rIns="64275" bIns="64275" anchor="t" anchorCtr="0">
            <a:noAutofit/>
          </a:bodyPr>
          <a:lstStyle>
            <a:lvl1pPr marR="0" lvl="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0" name="Google Shape;280;p94"/>
          <p:cNvSpPr>
            <a:spLocks noGrp="1"/>
          </p:cNvSpPr>
          <p:nvPr>
            <p:ph type="pic" idx="3"/>
          </p:nvPr>
        </p:nvSpPr>
        <p:spPr>
          <a:xfrm>
            <a:off x="4728177" y="468809"/>
            <a:ext cx="3750600" cy="1989000"/>
          </a:xfrm>
          <a:prstGeom prst="rect">
            <a:avLst/>
          </a:prstGeom>
          <a:noFill/>
          <a:ln>
            <a:noFill/>
          </a:ln>
        </p:spPr>
        <p:txBody>
          <a:bodyPr spcFirstLastPara="1" wrap="square" lIns="64275" tIns="64275" rIns="64275" bIns="64275" anchor="t" anchorCtr="0">
            <a:noAutofit/>
          </a:bodyPr>
          <a:lstStyle>
            <a:lvl1pPr marR="0" lvl="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1" name="Google Shape;281;p94"/>
          <p:cNvSpPr>
            <a:spLocks noGrp="1"/>
          </p:cNvSpPr>
          <p:nvPr>
            <p:ph type="pic" idx="4"/>
          </p:nvPr>
        </p:nvSpPr>
        <p:spPr>
          <a:xfrm>
            <a:off x="669727" y="468809"/>
            <a:ext cx="3750600" cy="4206000"/>
          </a:xfrm>
          <a:prstGeom prst="rect">
            <a:avLst/>
          </a:prstGeom>
          <a:noFill/>
          <a:ln>
            <a:noFill/>
          </a:ln>
        </p:spPr>
        <p:txBody>
          <a:bodyPr spcFirstLastPara="1" wrap="square" lIns="64275" tIns="64275" rIns="64275" bIns="64275" anchor="t" anchorCtr="0">
            <a:noAutofit/>
          </a:bodyPr>
          <a:lstStyle>
            <a:lvl1pPr marR="0" lvl="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2" name="Google Shape;282;p94"/>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3"/>
        <p:cNvGrpSpPr/>
        <p:nvPr/>
      </p:nvGrpSpPr>
      <p:grpSpPr>
        <a:xfrm>
          <a:off x="0" y="0"/>
          <a:ext cx="0" cy="0"/>
          <a:chOff x="0" y="0"/>
          <a:chExt cx="0" cy="0"/>
        </a:xfrm>
      </p:grpSpPr>
      <p:sp>
        <p:nvSpPr>
          <p:cNvPr id="284" name="Google Shape;284;p95"/>
          <p:cNvSpPr txBox="1">
            <a:spLocks noGrp="1"/>
          </p:cNvSpPr>
          <p:nvPr>
            <p:ph type="body" idx="1"/>
          </p:nvPr>
        </p:nvSpPr>
        <p:spPr>
          <a:xfrm>
            <a:off x="892969" y="3355330"/>
            <a:ext cx="7358100" cy="247800"/>
          </a:xfrm>
          <a:prstGeom prst="rect">
            <a:avLst/>
          </a:prstGeom>
          <a:noFill/>
          <a:ln>
            <a:noFill/>
          </a:ln>
        </p:spPr>
        <p:txBody>
          <a:bodyPr spcFirstLastPara="1" wrap="square" lIns="64275" tIns="64275" rIns="64275" bIns="64275" anchor="t" anchorCtr="0">
            <a:noAutofit/>
          </a:bodyPr>
          <a:lstStyle>
            <a:lvl1pPr marL="457200" marR="0" lvl="0" indent="-228600" algn="ctr">
              <a:lnSpc>
                <a:spcPct val="100000"/>
              </a:lnSpc>
              <a:spcBef>
                <a:spcPts val="0"/>
              </a:spcBef>
              <a:spcAft>
                <a:spcPts val="0"/>
              </a:spcAft>
              <a:buClr>
                <a:srgbClr val="000000"/>
              </a:buClr>
              <a:buSzPts val="1700"/>
              <a:buFont typeface="Helvetica Neue"/>
              <a:buNone/>
              <a:defRPr sz="1700" b="0" i="0" u="none" strike="noStrike" cap="none">
                <a:solidFill>
                  <a:srgbClr val="000000"/>
                </a:solidFill>
                <a:latin typeface="Helvetica Neue"/>
                <a:ea typeface="Helvetica Neue"/>
                <a:cs typeface="Helvetica Neue"/>
                <a:sym typeface="Helvetica Neue"/>
              </a:defRPr>
            </a:lvl1pPr>
            <a:lvl2pPr marL="914400" marR="0" lvl="1"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L="1371600" marR="0" lvl="2"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L="1828800" marR="0" lvl="3"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L="2286000" marR="0" lvl="4"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5" name="Google Shape;285;p95"/>
          <p:cNvSpPr txBox="1">
            <a:spLocks noGrp="1"/>
          </p:cNvSpPr>
          <p:nvPr>
            <p:ph type="body" idx="2"/>
          </p:nvPr>
        </p:nvSpPr>
        <p:spPr>
          <a:xfrm>
            <a:off x="892969" y="2250281"/>
            <a:ext cx="7358100" cy="361500"/>
          </a:xfrm>
          <a:prstGeom prst="rect">
            <a:avLst/>
          </a:prstGeom>
          <a:noFill/>
          <a:ln>
            <a:noFill/>
          </a:ln>
        </p:spPr>
        <p:txBody>
          <a:bodyPr spcFirstLastPara="1" wrap="square" lIns="64275" tIns="64275" rIns="64275" bIns="64275" anchor="ctr" anchorCtr="0">
            <a:noAutofit/>
          </a:bodyPr>
          <a:lstStyle>
            <a:lvl1pPr marL="457200" marR="0" lvl="0" indent="-228600" algn="ctr">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1pPr>
            <a:lvl2pPr marL="914400" marR="0" lvl="1"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L="1371600" marR="0" lvl="2"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L="1828800" marR="0" lvl="3"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L="2286000" marR="0" lvl="4"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6" name="Google Shape;286;p95"/>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287"/>
        <p:cNvGrpSpPr/>
        <p:nvPr/>
      </p:nvGrpSpPr>
      <p:grpSpPr>
        <a:xfrm>
          <a:off x="0" y="0"/>
          <a:ext cx="0" cy="0"/>
          <a:chOff x="0" y="0"/>
          <a:chExt cx="0" cy="0"/>
        </a:xfrm>
      </p:grpSpPr>
      <p:sp>
        <p:nvSpPr>
          <p:cNvPr id="288" name="Google Shape;288;p96"/>
          <p:cNvSpPr>
            <a:spLocks noGrp="1"/>
          </p:cNvSpPr>
          <p:nvPr>
            <p:ph type="pic" idx="2"/>
          </p:nvPr>
        </p:nvSpPr>
        <p:spPr>
          <a:xfrm>
            <a:off x="0" y="0"/>
            <a:ext cx="9144000" cy="5143500"/>
          </a:xfrm>
          <a:prstGeom prst="rect">
            <a:avLst/>
          </a:prstGeom>
          <a:noFill/>
          <a:ln>
            <a:noFill/>
          </a:ln>
        </p:spPr>
        <p:txBody>
          <a:bodyPr spcFirstLastPara="1" wrap="square" lIns="64275" tIns="64275" rIns="64275" bIns="64275" anchor="t" anchorCtr="0">
            <a:noAutofit/>
          </a:bodyPr>
          <a:lstStyle>
            <a:lvl1pPr marR="0" lvl="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9" name="Google Shape;289;p96"/>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669727" y="234404"/>
            <a:ext cx="7804500" cy="11385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3" name="Google Shape;33;p41"/>
          <p:cNvSpPr txBox="1">
            <a:spLocks noGrp="1"/>
          </p:cNvSpPr>
          <p:nvPr>
            <p:ph type="body" idx="1"/>
          </p:nvPr>
        </p:nvSpPr>
        <p:spPr>
          <a:xfrm>
            <a:off x="669727" y="1372939"/>
            <a:ext cx="7804500" cy="3315000"/>
          </a:xfrm>
          <a:prstGeom prst="rect">
            <a:avLst/>
          </a:prstGeom>
          <a:noFill/>
          <a:ln>
            <a:noFill/>
          </a:ln>
        </p:spPr>
        <p:txBody>
          <a:bodyPr spcFirstLastPara="1" wrap="square" lIns="58925" tIns="58925" rIns="58925" bIns="58925" anchor="ctr" anchorCtr="0">
            <a:noAutofit/>
          </a:bodyPr>
          <a:lstStyle>
            <a:lvl1pPr marL="457200" marR="0" lvl="0"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4" name="Google Shape;34;p41"/>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5"/>
        <p:cNvGrpSpPr/>
        <p:nvPr/>
      </p:nvGrpSpPr>
      <p:grpSpPr>
        <a:xfrm>
          <a:off x="0" y="0"/>
          <a:ext cx="0" cy="0"/>
          <a:chOff x="0" y="0"/>
          <a:chExt cx="0" cy="0"/>
        </a:xfrm>
      </p:grpSpPr>
      <p:sp>
        <p:nvSpPr>
          <p:cNvPr id="36" name="Google Shape;36;p42"/>
          <p:cNvSpPr>
            <a:spLocks noGrp="1"/>
          </p:cNvSpPr>
          <p:nvPr>
            <p:ph type="pic" idx="2"/>
          </p:nvPr>
        </p:nvSpPr>
        <p:spPr>
          <a:xfrm>
            <a:off x="4723805" y="1372939"/>
            <a:ext cx="3750600" cy="33150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7" name="Google Shape;37;p42"/>
          <p:cNvSpPr txBox="1">
            <a:spLocks noGrp="1"/>
          </p:cNvSpPr>
          <p:nvPr>
            <p:ph type="title"/>
          </p:nvPr>
        </p:nvSpPr>
        <p:spPr>
          <a:xfrm>
            <a:off x="669727" y="234404"/>
            <a:ext cx="7804500" cy="1138500"/>
          </a:xfrm>
          <a:prstGeom prst="rect">
            <a:avLst/>
          </a:prstGeom>
          <a:noFill/>
          <a:ln>
            <a:noFill/>
          </a:ln>
        </p:spPr>
        <p:txBody>
          <a:bodyPr spcFirstLastPara="1" wrap="square" lIns="58925" tIns="58925" rIns="58925" bIns="58925" anchor="ctr" anchorCtr="0">
            <a:noAutofit/>
          </a:bodyPr>
          <a:lstStyle>
            <a:lvl1pPr marR="0" lvl="0"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8" name="Google Shape;38;p42"/>
          <p:cNvSpPr txBox="1">
            <a:spLocks noGrp="1"/>
          </p:cNvSpPr>
          <p:nvPr>
            <p:ph type="body" idx="1"/>
          </p:nvPr>
        </p:nvSpPr>
        <p:spPr>
          <a:xfrm>
            <a:off x="669727" y="1372939"/>
            <a:ext cx="3750600" cy="3315000"/>
          </a:xfrm>
          <a:prstGeom prst="rect">
            <a:avLst/>
          </a:prstGeom>
          <a:noFill/>
          <a:ln>
            <a:noFill/>
          </a:ln>
        </p:spPr>
        <p:txBody>
          <a:bodyPr spcFirstLastPara="1" wrap="square" lIns="58925" tIns="58925" rIns="58925" bIns="58925" anchor="ctr" anchorCtr="0">
            <a:noAutofit/>
          </a:bodyPr>
          <a:lstStyle>
            <a:lvl1pPr marL="457200" marR="0" lvl="0"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1pPr>
            <a:lvl2pPr marL="914400" marR="0" lvl="1"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3pPr>
            <a:lvl4pPr marL="1828800" marR="0" lvl="3"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4pPr>
            <a:lvl5pPr marL="2286000" marR="0" lvl="4" indent="-317500" algn="l">
              <a:lnSpc>
                <a:spcPct val="100000"/>
              </a:lnSpc>
              <a:spcBef>
                <a:spcPts val="21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9" name="Google Shape;39;p42"/>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0"/>
        <p:cNvGrpSpPr/>
        <p:nvPr/>
      </p:nvGrpSpPr>
      <p:grpSpPr>
        <a:xfrm>
          <a:off x="0" y="0"/>
          <a:ext cx="0" cy="0"/>
          <a:chOff x="0" y="0"/>
          <a:chExt cx="0" cy="0"/>
        </a:xfrm>
      </p:grpSpPr>
      <p:sp>
        <p:nvSpPr>
          <p:cNvPr id="41" name="Google Shape;41;p43"/>
          <p:cNvSpPr txBox="1">
            <a:spLocks noGrp="1"/>
          </p:cNvSpPr>
          <p:nvPr>
            <p:ph type="body" idx="1"/>
          </p:nvPr>
        </p:nvSpPr>
        <p:spPr>
          <a:xfrm>
            <a:off x="669727" y="669727"/>
            <a:ext cx="7804500" cy="3804000"/>
          </a:xfrm>
          <a:prstGeom prst="rect">
            <a:avLst/>
          </a:prstGeom>
          <a:noFill/>
          <a:ln>
            <a:noFill/>
          </a:ln>
        </p:spPr>
        <p:txBody>
          <a:bodyPr spcFirstLastPara="1" wrap="square" lIns="58925" tIns="58925" rIns="58925" bIns="58925" anchor="ctr" anchorCtr="0">
            <a:noAutofit/>
          </a:bodyPr>
          <a:lstStyle>
            <a:lvl1pPr marL="457200" marR="0" lvl="0"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2" name="Google Shape;42;p43"/>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669727" y="234404"/>
            <a:ext cx="7804500" cy="1138500"/>
          </a:xfrm>
          <a:prstGeom prst="rect">
            <a:avLst/>
          </a:prstGeom>
          <a:noFill/>
          <a:ln>
            <a:noFill/>
          </a:ln>
        </p:spPr>
        <p:txBody>
          <a:bodyPr spcFirstLastPara="1" wrap="square" lIns="58925" tIns="58925" rIns="58925" bIns="58925" anchor="ctr" anchorCtr="0">
            <a:noAutofit/>
          </a:bodyPr>
          <a:lstStyle>
            <a:lvl1pPr marR="0" lvl="0"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25"/>
          <p:cNvSpPr txBox="1">
            <a:spLocks noGrp="1"/>
          </p:cNvSpPr>
          <p:nvPr>
            <p:ph type="body" idx="1"/>
          </p:nvPr>
        </p:nvSpPr>
        <p:spPr>
          <a:xfrm>
            <a:off x="669727" y="1372939"/>
            <a:ext cx="7804500" cy="3315000"/>
          </a:xfrm>
          <a:prstGeom prst="rect">
            <a:avLst/>
          </a:prstGeom>
          <a:noFill/>
          <a:ln>
            <a:noFill/>
          </a:ln>
        </p:spPr>
        <p:txBody>
          <a:bodyPr spcFirstLastPara="1" wrap="square" lIns="58925" tIns="58925" rIns="58925" bIns="58925" anchor="ctr" anchorCtr="0">
            <a:noAutofit/>
          </a:bodyPr>
          <a:lstStyle>
            <a:lvl1pPr marL="457200" marR="0" lvl="0"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Google Shape;8;p25"/>
          <p:cNvSpPr txBox="1">
            <a:spLocks noGrp="1"/>
          </p:cNvSpPr>
          <p:nvPr>
            <p:ph type="sldNum" idx="12"/>
          </p:nvPr>
        </p:nvSpPr>
        <p:spPr>
          <a:xfrm>
            <a:off x="4437983" y="4878958"/>
            <a:ext cx="258900" cy="20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464344" y="321469"/>
            <a:ext cx="8215500" cy="7500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57" name="Google Shape;57;p27"/>
          <p:cNvSpPr txBox="1">
            <a:spLocks noGrp="1"/>
          </p:cNvSpPr>
          <p:nvPr>
            <p:ph type="body" idx="1"/>
          </p:nvPr>
        </p:nvSpPr>
        <p:spPr>
          <a:xfrm>
            <a:off x="464344" y="1064865"/>
            <a:ext cx="8215500" cy="3542700"/>
          </a:xfrm>
          <a:prstGeom prst="rect">
            <a:avLst/>
          </a:prstGeom>
          <a:noFill/>
          <a:ln>
            <a:noFill/>
          </a:ln>
        </p:spPr>
        <p:txBody>
          <a:bodyPr spcFirstLastPara="1" wrap="square" lIns="58925" tIns="58925" rIns="58925" bIns="58925" anchor="ctr" anchorCtr="0">
            <a:noAutofit/>
          </a:bodyPr>
          <a:lstStyle>
            <a:lvl1pPr marL="457200" marR="0" lvl="0"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L="914400" marR="0" lvl="1"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58" name="Google Shape;58;p27"/>
          <p:cNvSpPr txBox="1">
            <a:spLocks noGrp="1"/>
          </p:cNvSpPr>
          <p:nvPr>
            <p:ph type="sldNum" idx="12"/>
          </p:nvPr>
        </p:nvSpPr>
        <p:spPr>
          <a:xfrm>
            <a:off x="4432266" y="4882307"/>
            <a:ext cx="258900" cy="221100"/>
          </a:xfrm>
          <a:prstGeom prst="rect">
            <a:avLst/>
          </a:prstGeom>
          <a:noFill/>
          <a:ln>
            <a:noFill/>
          </a:ln>
        </p:spPr>
        <p:txBody>
          <a:bodyPr spcFirstLastPara="1" wrap="square" lIns="32750" tIns="32750" rIns="32750" bIns="32750" anchor="t" anchorCtr="0">
            <a:noAutofit/>
          </a:bodyPr>
          <a:lstStyle>
            <a:lvl1pPr marL="76200" marR="0" lvl="0"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76200" marR="0" lvl="1"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76200" marR="0" lvl="2"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76200" marR="0" lvl="3"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76200" marR="0" lvl="4"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76200" marR="0" lvl="5"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76200" marR="0" lvl="6"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76200" marR="0" lvl="7"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76200" marR="0" lvl="8" indent="-7620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76200" lvl="0" indent="-76200" algn="ctr" rtl="0">
              <a:spcBef>
                <a:spcPts val="0"/>
              </a:spcBef>
              <a:spcAft>
                <a:spcPts val="0"/>
              </a:spcAft>
              <a:buNone/>
            </a:pPr>
            <a:fld id="{00000000-1234-1234-1234-123412341234}" type="slidenum">
              <a:rPr lang="hu-HU"/>
              <a:t>‹#›</a:t>
            </a:fld>
            <a:endParaRPr sz="9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464344" y="321469"/>
            <a:ext cx="8215500" cy="750000"/>
          </a:xfrm>
          <a:prstGeom prst="rect">
            <a:avLst/>
          </a:prstGeom>
          <a:noFill/>
          <a:ln>
            <a:noFill/>
          </a:ln>
        </p:spPr>
        <p:txBody>
          <a:bodyPr spcFirstLastPara="1" wrap="square" lIns="58925" tIns="58925" rIns="58925" bIns="58925" anchor="t" anchorCtr="0">
            <a:noAutofit/>
          </a:bodyPr>
          <a:lstStyle>
            <a:lvl1pPr marR="0" lvl="0"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1pPr>
            <a:lvl2pPr marR="0" lvl="1"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2pPr>
            <a:lvl3pPr marR="0" lvl="2"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3pPr>
            <a:lvl4pPr marR="0" lvl="3"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4pPr>
            <a:lvl5pPr marR="0" lvl="4"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5pPr>
            <a:lvl6pPr marR="0" lvl="5"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6pPr>
            <a:lvl7pPr marR="0" lvl="6"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7pPr>
            <a:lvl8pPr marR="0" lvl="7"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8pPr>
            <a:lvl9pPr marR="0" lvl="8" algn="l" rtl="0">
              <a:lnSpc>
                <a:spcPct val="100000"/>
              </a:lnSpc>
              <a:spcBef>
                <a:spcPts val="0"/>
              </a:spcBef>
              <a:spcAft>
                <a:spcPts val="0"/>
              </a:spcAft>
              <a:buClr>
                <a:srgbClr val="FFFFFF"/>
              </a:buClr>
              <a:buSzPts val="2900"/>
              <a:buFont typeface="Avenir"/>
              <a:buNone/>
              <a:defRPr sz="2900" b="0" i="0" u="none" strike="noStrike" cap="none">
                <a:solidFill>
                  <a:srgbClr val="FFFFFF"/>
                </a:solidFill>
                <a:latin typeface="Avenir"/>
                <a:ea typeface="Avenir"/>
                <a:cs typeface="Avenir"/>
                <a:sym typeface="Avenir"/>
              </a:defRPr>
            </a:lvl9pPr>
          </a:lstStyle>
          <a:p>
            <a:endParaRPr/>
          </a:p>
        </p:txBody>
      </p:sp>
      <p:sp>
        <p:nvSpPr>
          <p:cNvPr id="169" name="Google Shape;169;p30"/>
          <p:cNvSpPr txBox="1">
            <a:spLocks noGrp="1"/>
          </p:cNvSpPr>
          <p:nvPr>
            <p:ph type="body" idx="1"/>
          </p:nvPr>
        </p:nvSpPr>
        <p:spPr>
          <a:xfrm>
            <a:off x="464344" y="1064865"/>
            <a:ext cx="8215500" cy="3542700"/>
          </a:xfrm>
          <a:prstGeom prst="rect">
            <a:avLst/>
          </a:prstGeom>
          <a:noFill/>
          <a:ln>
            <a:noFill/>
          </a:ln>
        </p:spPr>
        <p:txBody>
          <a:bodyPr spcFirstLastPara="1" wrap="square" lIns="58925" tIns="58925" rIns="58925" bIns="58925" anchor="ctr" anchorCtr="0">
            <a:noAutofit/>
          </a:bodyPr>
          <a:lstStyle>
            <a:lvl1pPr marL="457200" marR="0" lvl="0"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1pPr>
            <a:lvl2pPr marL="914400" marR="0" lvl="1"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2pPr>
            <a:lvl3pPr marL="1371600" marR="0" lvl="2"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3pPr>
            <a:lvl4pPr marL="1828800" marR="0" lvl="3"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4pPr>
            <a:lvl5pPr marL="2286000" marR="0" lvl="4"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5pPr>
            <a:lvl6pPr marL="2743200" marR="0" lvl="5"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6pPr>
            <a:lvl7pPr marL="3200400" marR="0" lvl="6"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7pPr>
            <a:lvl8pPr marL="3657600" marR="0" lvl="7"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8pPr>
            <a:lvl9pPr marL="4114800" marR="0" lvl="8" indent="-361950" algn="l" rtl="0">
              <a:lnSpc>
                <a:spcPct val="100000"/>
              </a:lnSpc>
              <a:spcBef>
                <a:spcPts val="2700"/>
              </a:spcBef>
              <a:spcAft>
                <a:spcPts val="0"/>
              </a:spcAft>
              <a:buClr>
                <a:srgbClr val="646464"/>
              </a:buClr>
              <a:buSzPts val="2100"/>
              <a:buFont typeface="Avenir"/>
              <a:buChar char="•"/>
              <a:defRPr sz="2300" b="0" i="0" u="none" strike="noStrike" cap="none">
                <a:solidFill>
                  <a:srgbClr val="FFFFFF"/>
                </a:solidFill>
                <a:latin typeface="Avenir"/>
                <a:ea typeface="Avenir"/>
                <a:cs typeface="Avenir"/>
                <a:sym typeface="Avenir"/>
              </a:defRPr>
            </a:lvl9pPr>
          </a:lstStyle>
          <a:p>
            <a:endParaRPr/>
          </a:p>
        </p:txBody>
      </p:sp>
      <p:sp>
        <p:nvSpPr>
          <p:cNvPr id="170" name="Google Shape;170;p30"/>
          <p:cNvSpPr txBox="1">
            <a:spLocks noGrp="1"/>
          </p:cNvSpPr>
          <p:nvPr>
            <p:ph type="sldNum" idx="12"/>
          </p:nvPr>
        </p:nvSpPr>
        <p:spPr>
          <a:xfrm>
            <a:off x="4438052" y="4882307"/>
            <a:ext cx="247500" cy="2211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1pPr>
            <a:lvl2pPr marL="0" marR="0" lvl="1"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2pPr>
            <a:lvl3pPr marL="0" marR="0" lvl="2"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3pPr>
            <a:lvl4pPr marL="0" marR="0" lvl="3"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4pPr>
            <a:lvl5pPr marL="0" marR="0" lvl="4"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5pPr>
            <a:lvl6pPr marL="0" marR="0" lvl="5"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6pPr>
            <a:lvl7pPr marL="0" marR="0" lvl="6"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7pPr>
            <a:lvl8pPr marL="0" marR="0" lvl="7"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8pPr>
            <a:lvl9pPr marL="0" marR="0" lvl="8" indent="0" algn="ctr" rtl="0">
              <a:lnSpc>
                <a:spcPct val="100000"/>
              </a:lnSpc>
              <a:spcBef>
                <a:spcPts val="0"/>
              </a:spcBef>
              <a:spcAft>
                <a:spcPts val="0"/>
              </a:spcAft>
              <a:buClr>
                <a:srgbClr val="FFFFFF"/>
              </a:buClr>
              <a:buSzPts val="1200"/>
              <a:buFont typeface="Avenir"/>
              <a:buNone/>
              <a:defRPr sz="1200" b="0" i="0" u="none" strike="noStrike" cap="none">
                <a:solidFill>
                  <a:srgbClr val="FFFFFF"/>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hu-HU"/>
              <a:t>‹#›</a:t>
            </a:fld>
            <a:endParaRPr sz="9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669727" y="234404"/>
            <a:ext cx="7804500" cy="1138500"/>
          </a:xfrm>
          <a:prstGeom prst="rect">
            <a:avLst/>
          </a:prstGeom>
          <a:noFill/>
          <a:ln>
            <a:noFill/>
          </a:ln>
        </p:spPr>
        <p:txBody>
          <a:bodyPr spcFirstLastPara="1" wrap="square" lIns="64275" tIns="64275" rIns="64275" bIns="64275" anchor="ctr" anchorCtr="0">
            <a:noAutofit/>
          </a:bodyPr>
          <a:lstStyle>
            <a:lvl1pPr marR="0" lvl="0"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6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44" name="Google Shape;244;p35"/>
          <p:cNvSpPr txBox="1">
            <a:spLocks noGrp="1"/>
          </p:cNvSpPr>
          <p:nvPr>
            <p:ph type="body" idx="1"/>
          </p:nvPr>
        </p:nvSpPr>
        <p:spPr>
          <a:xfrm>
            <a:off x="669727" y="1372939"/>
            <a:ext cx="7804500" cy="3315300"/>
          </a:xfrm>
          <a:prstGeom prst="rect">
            <a:avLst/>
          </a:prstGeom>
          <a:noFill/>
          <a:ln>
            <a:noFill/>
          </a:ln>
        </p:spPr>
        <p:txBody>
          <a:bodyPr spcFirstLastPara="1" wrap="square" lIns="64275" tIns="64275" rIns="64275" bIns="64275" anchor="ctr" anchorCtr="0">
            <a:noAutofit/>
          </a:bodyPr>
          <a:lstStyle>
            <a:lvl1pPr marL="457200" marR="0" lvl="0"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1pPr>
            <a:lvl2pPr marL="914400" marR="0" lvl="1"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2pPr>
            <a:lvl3pPr marL="1371600" marR="0" lvl="2"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3pPr>
            <a:lvl4pPr marL="1828800" marR="0" lvl="3"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4pPr>
            <a:lvl5pPr marL="2286000" marR="0" lvl="4"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5pPr>
            <a:lvl6pPr marL="2743200" marR="0" lvl="5"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6pPr>
            <a:lvl7pPr marL="3200400" marR="0" lvl="6"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7pPr>
            <a:lvl8pPr marL="3657600" marR="0" lvl="7"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8pPr>
            <a:lvl9pPr marL="4114800" marR="0" lvl="8" indent="-349250" algn="l" rtl="0">
              <a:lnSpc>
                <a:spcPct val="100000"/>
              </a:lnSpc>
              <a:spcBef>
                <a:spcPts val="3000"/>
              </a:spcBef>
              <a:spcAft>
                <a:spcPts val="0"/>
              </a:spcAft>
              <a:buClr>
                <a:srgbClr val="000000"/>
              </a:buClr>
              <a:buSzPts val="1900"/>
              <a:buFont typeface="Helvetica Neue Light"/>
              <a:buChar char="•"/>
              <a:defRPr sz="25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45" name="Google Shape;245;p35"/>
          <p:cNvSpPr txBox="1">
            <a:spLocks noGrp="1"/>
          </p:cNvSpPr>
          <p:nvPr>
            <p:ph type="sldNum" idx="12"/>
          </p:nvPr>
        </p:nvSpPr>
        <p:spPr>
          <a:xfrm>
            <a:off x="4437983" y="4878958"/>
            <a:ext cx="258900" cy="201000"/>
          </a:xfrm>
          <a:prstGeom prst="rect">
            <a:avLst/>
          </a:prstGeom>
          <a:noFill/>
          <a:ln>
            <a:noFill/>
          </a:ln>
        </p:spPr>
        <p:txBody>
          <a:bodyPr spcFirstLastPara="1" wrap="square" lIns="35725" tIns="35725" rIns="35725" bIns="35725" anchor="t" anchorCtr="0">
            <a:noAutofit/>
          </a:bodyPr>
          <a:lstStyle>
            <a:lvl1pPr marL="0" marR="0" lvl="0"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300"/>
              <a:buFont typeface="Helvetica Neue Light"/>
              <a:buNone/>
              <a:defRPr sz="13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7EF3"/>
        </a:solidFill>
        <a:effectLst/>
      </p:bgPr>
    </p:bg>
    <p:spTree>
      <p:nvGrpSpPr>
        <p:cNvPr id="1" name="Shape 293"/>
        <p:cNvGrpSpPr/>
        <p:nvPr/>
      </p:nvGrpSpPr>
      <p:grpSpPr>
        <a:xfrm>
          <a:off x="0" y="0"/>
          <a:ext cx="0" cy="0"/>
          <a:chOff x="0" y="0"/>
          <a:chExt cx="0" cy="0"/>
        </a:xfrm>
      </p:grpSpPr>
      <p:sp>
        <p:nvSpPr>
          <p:cNvPr id="294" name="Google Shape;294;p1"/>
          <p:cNvSpPr txBox="1"/>
          <p:nvPr/>
        </p:nvSpPr>
        <p:spPr>
          <a:xfrm>
            <a:off x="1148850" y="2090017"/>
            <a:ext cx="6846300" cy="8574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FFFFFF"/>
              </a:buClr>
              <a:buSzPts val="3200"/>
              <a:buFont typeface="Lato Light"/>
              <a:buNone/>
            </a:pPr>
            <a:r>
              <a:rPr lang="hu-HU" sz="5400" b="0" i="0" u="none" strike="noStrike" cap="none">
                <a:solidFill>
                  <a:srgbClr val="FFFFFF"/>
                </a:solidFill>
                <a:latin typeface="Lato Light"/>
                <a:ea typeface="Lato Light"/>
                <a:cs typeface="Lato Light"/>
                <a:sym typeface="Lato Light"/>
              </a:rPr>
              <a:t>INTRODUCING </a:t>
            </a:r>
            <a:r>
              <a:rPr lang="hu-HU" sz="5400" b="0" i="0" u="none" strike="noStrike" cap="none">
                <a:solidFill>
                  <a:srgbClr val="FFFFFF"/>
                </a:solidFill>
                <a:latin typeface="Lato Black"/>
                <a:ea typeface="Lato Black"/>
                <a:cs typeface="Lato Black"/>
                <a:sym typeface="Lato Black"/>
              </a:rPr>
              <a:t>AIESEC</a:t>
            </a:r>
            <a:endParaRPr sz="5400" b="0" i="0" u="none" strike="noStrike" cap="none">
              <a:solidFill>
                <a:srgbClr val="000000"/>
              </a:solidFill>
              <a:latin typeface="Lato Black"/>
              <a:ea typeface="Lato Black"/>
              <a:cs typeface="Lato Black"/>
              <a:sym typeface="Lato Black"/>
            </a:endParaRPr>
          </a:p>
        </p:txBody>
      </p:sp>
      <p:pic>
        <p:nvPicPr>
          <p:cNvPr id="295" name="Google Shape;295;p1"/>
          <p:cNvPicPr preferRelativeResize="0"/>
          <p:nvPr/>
        </p:nvPicPr>
        <p:blipFill rotWithShape="1">
          <a:blip r:embed="rId3">
            <a:alphaModFix/>
          </a:blip>
          <a:srcRect/>
          <a:stretch/>
        </p:blipFill>
        <p:spPr>
          <a:xfrm>
            <a:off x="3758783" y="4640192"/>
            <a:ext cx="1626433" cy="23164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23" descr="Screen Shot 2017-03-06 at 00.12.00.png"/>
          <p:cNvPicPr preferRelativeResize="0"/>
          <p:nvPr/>
        </p:nvPicPr>
        <p:blipFill rotWithShape="1">
          <a:blip r:embed="rId3">
            <a:alphaModFix/>
          </a:blip>
          <a:srcRect l="2992" t="18605" r="2613" b="25620"/>
          <a:stretch/>
        </p:blipFill>
        <p:spPr>
          <a:xfrm>
            <a:off x="7269513" y="283328"/>
            <a:ext cx="1479300" cy="104700"/>
          </a:xfrm>
          <a:custGeom>
            <a:avLst/>
            <a:gdLst/>
            <a:ahLst/>
            <a:cxnLst/>
            <a:rect l="l" t="t" r="r" b="b"/>
            <a:pathLst>
              <a:path w="120000" h="120000" extrusionOk="0">
                <a:moveTo>
                  <a:pt x="0" y="0"/>
                </a:moveTo>
                <a:lnTo>
                  <a:pt x="0" y="60000"/>
                </a:lnTo>
                <a:lnTo>
                  <a:pt x="0" y="120000"/>
                </a:lnTo>
                <a:lnTo>
                  <a:pt x="5705" y="120000"/>
                </a:lnTo>
                <a:lnTo>
                  <a:pt x="11433" y="120000"/>
                </a:lnTo>
                <a:lnTo>
                  <a:pt x="11433" y="60000"/>
                </a:lnTo>
                <a:lnTo>
                  <a:pt x="11433" y="0"/>
                </a:lnTo>
                <a:lnTo>
                  <a:pt x="5705" y="0"/>
                </a:lnTo>
                <a:lnTo>
                  <a:pt x="0" y="0"/>
                </a:lnTo>
                <a:close/>
                <a:moveTo>
                  <a:pt x="15233" y="0"/>
                </a:moveTo>
                <a:lnTo>
                  <a:pt x="15233" y="60000"/>
                </a:lnTo>
                <a:lnTo>
                  <a:pt x="15233" y="120000"/>
                </a:lnTo>
                <a:lnTo>
                  <a:pt x="27144" y="120000"/>
                </a:lnTo>
                <a:lnTo>
                  <a:pt x="27144" y="60000"/>
                </a:lnTo>
                <a:lnTo>
                  <a:pt x="27144" y="0"/>
                </a:lnTo>
                <a:lnTo>
                  <a:pt x="21188" y="0"/>
                </a:lnTo>
                <a:lnTo>
                  <a:pt x="15233" y="0"/>
                </a:lnTo>
                <a:close/>
                <a:moveTo>
                  <a:pt x="30944" y="0"/>
                </a:moveTo>
                <a:lnTo>
                  <a:pt x="30944" y="60000"/>
                </a:lnTo>
                <a:lnTo>
                  <a:pt x="30944" y="120000"/>
                </a:lnTo>
                <a:lnTo>
                  <a:pt x="42377" y="120000"/>
                </a:lnTo>
                <a:lnTo>
                  <a:pt x="42377" y="60000"/>
                </a:lnTo>
                <a:lnTo>
                  <a:pt x="42377" y="0"/>
                </a:lnTo>
                <a:lnTo>
                  <a:pt x="36672" y="0"/>
                </a:lnTo>
                <a:lnTo>
                  <a:pt x="30944" y="0"/>
                </a:lnTo>
                <a:close/>
                <a:moveTo>
                  <a:pt x="46177" y="0"/>
                </a:moveTo>
                <a:lnTo>
                  <a:pt x="46177" y="60000"/>
                </a:lnTo>
                <a:lnTo>
                  <a:pt x="46177" y="120000"/>
                </a:lnTo>
                <a:lnTo>
                  <a:pt x="58088" y="120000"/>
                </a:lnTo>
                <a:lnTo>
                  <a:pt x="58088" y="60000"/>
                </a:lnTo>
                <a:lnTo>
                  <a:pt x="58088" y="0"/>
                </a:lnTo>
                <a:lnTo>
                  <a:pt x="52133" y="0"/>
                </a:lnTo>
                <a:lnTo>
                  <a:pt x="46177" y="0"/>
                </a:lnTo>
                <a:close/>
                <a:moveTo>
                  <a:pt x="61888" y="0"/>
                </a:moveTo>
                <a:lnTo>
                  <a:pt x="61888" y="60000"/>
                </a:lnTo>
                <a:lnTo>
                  <a:pt x="61888" y="120000"/>
                </a:lnTo>
                <a:lnTo>
                  <a:pt x="73322" y="120000"/>
                </a:lnTo>
                <a:lnTo>
                  <a:pt x="73322" y="60000"/>
                </a:lnTo>
                <a:lnTo>
                  <a:pt x="73322" y="0"/>
                </a:lnTo>
                <a:lnTo>
                  <a:pt x="67616" y="0"/>
                </a:lnTo>
                <a:lnTo>
                  <a:pt x="61888" y="0"/>
                </a:lnTo>
                <a:close/>
                <a:moveTo>
                  <a:pt x="77150" y="0"/>
                </a:moveTo>
                <a:lnTo>
                  <a:pt x="77150" y="60000"/>
                </a:lnTo>
                <a:lnTo>
                  <a:pt x="77150" y="120000"/>
                </a:lnTo>
                <a:lnTo>
                  <a:pt x="89033" y="120000"/>
                </a:lnTo>
                <a:lnTo>
                  <a:pt x="89033" y="60000"/>
                </a:lnTo>
                <a:lnTo>
                  <a:pt x="89033" y="0"/>
                </a:lnTo>
                <a:lnTo>
                  <a:pt x="83077" y="0"/>
                </a:lnTo>
                <a:lnTo>
                  <a:pt x="77150" y="0"/>
                </a:lnTo>
                <a:close/>
                <a:moveTo>
                  <a:pt x="92855" y="0"/>
                </a:moveTo>
                <a:lnTo>
                  <a:pt x="92855" y="60000"/>
                </a:lnTo>
                <a:lnTo>
                  <a:pt x="92855" y="120000"/>
                </a:lnTo>
                <a:lnTo>
                  <a:pt x="104744" y="120000"/>
                </a:lnTo>
                <a:lnTo>
                  <a:pt x="104744" y="60000"/>
                </a:lnTo>
                <a:lnTo>
                  <a:pt x="104744" y="0"/>
                </a:lnTo>
                <a:lnTo>
                  <a:pt x="98811" y="0"/>
                </a:lnTo>
                <a:lnTo>
                  <a:pt x="92855" y="0"/>
                </a:lnTo>
                <a:close/>
                <a:moveTo>
                  <a:pt x="108566" y="0"/>
                </a:moveTo>
                <a:lnTo>
                  <a:pt x="108566" y="60000"/>
                </a:lnTo>
                <a:lnTo>
                  <a:pt x="108566" y="120000"/>
                </a:lnTo>
                <a:lnTo>
                  <a:pt x="120000" y="120000"/>
                </a:lnTo>
                <a:lnTo>
                  <a:pt x="120000" y="0"/>
                </a:lnTo>
                <a:lnTo>
                  <a:pt x="114272" y="0"/>
                </a:lnTo>
                <a:lnTo>
                  <a:pt x="108566" y="0"/>
                </a:lnTo>
                <a:close/>
              </a:path>
            </a:pathLst>
          </a:custGeom>
          <a:noFill/>
          <a:ln>
            <a:noFill/>
          </a:ln>
        </p:spPr>
      </p:pic>
      <p:sp>
        <p:nvSpPr>
          <p:cNvPr id="469" name="Google Shape;469;p23"/>
          <p:cNvSpPr/>
          <p:nvPr/>
        </p:nvSpPr>
        <p:spPr>
          <a:xfrm>
            <a:off x="-29367" y="-23285"/>
            <a:ext cx="185100" cy="5190000"/>
          </a:xfrm>
          <a:prstGeom prst="rect">
            <a:avLst/>
          </a:prstGeom>
          <a:solidFill>
            <a:srgbClr val="037EF3"/>
          </a:solidFill>
          <a:ln>
            <a:noFill/>
          </a:ln>
          <a:effectLst>
            <a:outerShdw blurRad="38100" dist="25400" dir="5400000" rotWithShape="0">
              <a:srgbClr val="000000">
                <a:alpha val="49411"/>
              </a:srgbClr>
            </a:outerShdw>
          </a:effectLst>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FFFFFF"/>
              </a:buClr>
              <a:buSzPts val="2300"/>
              <a:buFont typeface="Helvetica Neue Light"/>
              <a:buNone/>
            </a:pPr>
            <a:endParaRPr sz="2300" b="0" i="0" u="none" strike="noStrike" cap="none">
              <a:solidFill>
                <a:srgbClr val="000000"/>
              </a:solidFill>
              <a:latin typeface="Helvetica Neue Light"/>
              <a:ea typeface="Helvetica Neue Light"/>
              <a:cs typeface="Helvetica Neue Light"/>
              <a:sym typeface="Helvetica Neue Light"/>
            </a:endParaRPr>
          </a:p>
        </p:txBody>
      </p:sp>
      <p:sp>
        <p:nvSpPr>
          <p:cNvPr id="470" name="Google Shape;470;p23"/>
          <p:cNvSpPr txBox="1"/>
          <p:nvPr/>
        </p:nvSpPr>
        <p:spPr>
          <a:xfrm>
            <a:off x="727200" y="1853907"/>
            <a:ext cx="7689600" cy="1435616"/>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endParaRPr sz="3900" b="1"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2600"/>
              <a:buFont typeface="Lato Light"/>
              <a:buNone/>
            </a:pPr>
            <a:r>
              <a:rPr lang="hu-HU" sz="3600" b="0" i="0" u="none" strike="noStrike" cap="none">
                <a:solidFill>
                  <a:srgbClr val="000000"/>
                </a:solidFill>
                <a:latin typeface="Lato"/>
                <a:ea typeface="Lato"/>
                <a:cs typeface="Lato"/>
                <a:sym typeface="Lato"/>
              </a:rPr>
              <a:t>JOIN THE COMMUNITY</a:t>
            </a:r>
            <a:endParaRPr sz="36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None/>
            </a:pPr>
            <a:endParaRPr sz="2000" b="1"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None/>
            </a:pPr>
            <a:r>
              <a:rPr lang="hu-HU" sz="2400" b="0" i="1" u="none" strike="noStrike" cap="none">
                <a:solidFill>
                  <a:srgbClr val="000000"/>
                </a:solidFill>
                <a:latin typeface="Lato Black"/>
                <a:ea typeface="Lato Black"/>
                <a:cs typeface="Lato Black"/>
                <a:sym typeface="Lato Black"/>
              </a:rPr>
              <a:t>bit.ly/livetheaiesecexperience</a:t>
            </a:r>
            <a:endParaRPr sz="2400" b="0" i="1" u="none" strike="noStrike" cap="none">
              <a:solidFill>
                <a:srgbClr val="000000"/>
              </a:solidFill>
              <a:latin typeface="Lato Black"/>
              <a:ea typeface="Lato Black"/>
              <a:cs typeface="Lato Black"/>
              <a:sym typeface="Lato Black"/>
            </a:endParaRPr>
          </a:p>
          <a:p>
            <a:pPr marL="0" marR="0" lvl="0" indent="0" algn="ctr" rtl="0">
              <a:lnSpc>
                <a:spcPct val="100000"/>
              </a:lnSpc>
              <a:spcBef>
                <a:spcPts val="0"/>
              </a:spcBef>
              <a:spcAft>
                <a:spcPts val="0"/>
              </a:spcAft>
              <a:buNone/>
            </a:pPr>
            <a:r>
              <a:rPr lang="hu-HU" sz="2000" b="0" i="0" u="none" strike="noStrike" cap="none">
                <a:solidFill>
                  <a:schemeClr val="dk1"/>
                </a:solidFill>
                <a:latin typeface="Lato Light"/>
                <a:ea typeface="Lato Light"/>
                <a:cs typeface="Lato Light"/>
                <a:sym typeface="Lato Light"/>
              </a:rPr>
              <a:t> </a:t>
            </a:r>
            <a:endParaRPr sz="39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2600"/>
              <a:buFont typeface="Lato Light"/>
              <a:buNone/>
            </a:pPr>
            <a:r>
              <a:rPr lang="hu-HU" sz="3600" b="0" i="0" u="none" strike="noStrike" cap="none">
                <a:solidFill>
                  <a:srgbClr val="000000"/>
                </a:solidFill>
                <a:latin typeface="Lato"/>
                <a:ea typeface="Lato"/>
                <a:cs typeface="Lato"/>
                <a:sym typeface="Lato"/>
              </a:rPr>
              <a:t>FOLLOW US:</a:t>
            </a:r>
            <a:endParaRPr sz="36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None/>
            </a:pPr>
            <a:endParaRPr sz="3900" b="1"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None/>
            </a:pPr>
            <a:r>
              <a:rPr lang="hu-HU" sz="2000" b="1" i="0" u="none" strike="noStrike" cap="none">
                <a:solidFill>
                  <a:srgbClr val="000000"/>
                </a:solidFill>
                <a:latin typeface="Lato Light"/>
                <a:ea typeface="Lato Light"/>
                <a:cs typeface="Lato Light"/>
                <a:sym typeface="Lato Light"/>
              </a:rPr>
              <a:t>     /AIESECinHungary</a:t>
            </a:r>
            <a:endParaRPr sz="2000" b="1"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2600"/>
              <a:buFont typeface="Lato Light"/>
              <a:buNone/>
            </a:pPr>
            <a:endParaRPr sz="2000" b="1"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None/>
            </a:pPr>
            <a:r>
              <a:rPr lang="hu-HU" sz="2000" b="1" i="0" u="none" strike="noStrike" cap="none">
                <a:solidFill>
                  <a:srgbClr val="000000"/>
                </a:solidFill>
                <a:latin typeface="Lato Light"/>
                <a:ea typeface="Lato Light"/>
                <a:cs typeface="Lato Light"/>
                <a:sym typeface="Lato Light"/>
              </a:rPr>
              <a:t>/aiesecinhungary</a:t>
            </a:r>
            <a:endParaRPr sz="2000" b="1"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2600"/>
              <a:buFont typeface="Lato Light"/>
              <a:buNone/>
            </a:pPr>
            <a:endParaRPr sz="3900" b="0" i="0" u="none" strike="noStrike" cap="none">
              <a:solidFill>
                <a:srgbClr val="000000"/>
              </a:solidFill>
              <a:latin typeface="Arial"/>
              <a:ea typeface="Arial"/>
              <a:cs typeface="Arial"/>
              <a:sym typeface="Arial"/>
            </a:endParaRPr>
          </a:p>
        </p:txBody>
      </p:sp>
      <p:pic>
        <p:nvPicPr>
          <p:cNvPr id="471" name="Google Shape;471;p23"/>
          <p:cNvPicPr preferRelativeResize="0"/>
          <p:nvPr/>
        </p:nvPicPr>
        <p:blipFill rotWithShape="1">
          <a:blip r:embed="rId4">
            <a:alphaModFix/>
          </a:blip>
          <a:srcRect/>
          <a:stretch/>
        </p:blipFill>
        <p:spPr>
          <a:xfrm>
            <a:off x="2966029" y="3367419"/>
            <a:ext cx="487678" cy="487678"/>
          </a:xfrm>
          <a:prstGeom prst="rect">
            <a:avLst/>
          </a:prstGeom>
          <a:noFill/>
          <a:ln>
            <a:noFill/>
          </a:ln>
        </p:spPr>
      </p:pic>
      <p:pic>
        <p:nvPicPr>
          <p:cNvPr id="472" name="Google Shape;472;p23"/>
          <p:cNvPicPr preferRelativeResize="0"/>
          <p:nvPr/>
        </p:nvPicPr>
        <p:blipFill rotWithShape="1">
          <a:blip r:embed="rId5">
            <a:alphaModFix/>
          </a:blip>
          <a:srcRect/>
          <a:stretch/>
        </p:blipFill>
        <p:spPr>
          <a:xfrm>
            <a:off x="2950952" y="3932993"/>
            <a:ext cx="517832" cy="51833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7EF3"/>
        </a:solidFill>
        <a:effectLst/>
      </p:bgPr>
    </p:bg>
    <p:spTree>
      <p:nvGrpSpPr>
        <p:cNvPr id="1" name="Shape 476"/>
        <p:cNvGrpSpPr/>
        <p:nvPr/>
      </p:nvGrpSpPr>
      <p:grpSpPr>
        <a:xfrm>
          <a:off x="0" y="0"/>
          <a:ext cx="0" cy="0"/>
          <a:chOff x="0" y="0"/>
          <a:chExt cx="0" cy="0"/>
        </a:xfrm>
      </p:grpSpPr>
      <p:sp>
        <p:nvSpPr>
          <p:cNvPr id="477" name="Google Shape;477;p24"/>
          <p:cNvSpPr txBox="1"/>
          <p:nvPr/>
        </p:nvSpPr>
        <p:spPr>
          <a:xfrm>
            <a:off x="1649350" y="1590850"/>
            <a:ext cx="6142200" cy="23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Helvetica Neue Light"/>
              <a:ea typeface="Helvetica Neue Light"/>
              <a:cs typeface="Helvetica Neue Light"/>
              <a:sym typeface="Helvetica Neue Light"/>
            </a:endParaRPr>
          </a:p>
        </p:txBody>
      </p:sp>
      <p:sp>
        <p:nvSpPr>
          <p:cNvPr id="478" name="Google Shape;478;p24"/>
          <p:cNvSpPr txBox="1"/>
          <p:nvPr/>
        </p:nvSpPr>
        <p:spPr>
          <a:xfrm>
            <a:off x="2084475" y="1444650"/>
            <a:ext cx="5343300" cy="22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sz="7200">
                <a:solidFill>
                  <a:srgbClr val="FFFFFF"/>
                </a:solidFill>
                <a:latin typeface="Lato Light"/>
                <a:ea typeface="Lato Light"/>
                <a:cs typeface="Lato Light"/>
                <a:sym typeface="Lato Light"/>
              </a:rPr>
              <a:t>experience</a:t>
            </a:r>
            <a:endParaRPr sz="7200">
              <a:solidFill>
                <a:srgbClr val="FFFFFF"/>
              </a:solidFill>
              <a:latin typeface="Lato Light"/>
              <a:ea typeface="Lato Light"/>
              <a:cs typeface="Lato Light"/>
              <a:sym typeface="Lato Light"/>
            </a:endParaRPr>
          </a:p>
          <a:p>
            <a:pPr marL="0" lvl="0" indent="0" algn="l" rtl="0">
              <a:spcBef>
                <a:spcPts val="0"/>
              </a:spcBef>
              <a:spcAft>
                <a:spcPts val="0"/>
              </a:spcAft>
              <a:buNone/>
            </a:pPr>
            <a:r>
              <a:rPr lang="hu-HU" sz="7200" b="1">
                <a:solidFill>
                  <a:srgbClr val="FFFFFF"/>
                </a:solidFill>
                <a:latin typeface="Lato"/>
                <a:ea typeface="Lato"/>
                <a:cs typeface="Lato"/>
                <a:sym typeface="Lato"/>
              </a:rPr>
              <a:t>with aiesec</a:t>
            </a:r>
            <a:endParaRPr sz="7200" b="1">
              <a:solidFill>
                <a:srgbClr val="FFFFFF"/>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565E"/>
        </a:solidFill>
        <a:effectLst/>
      </p:bgPr>
    </p:bg>
    <p:spTree>
      <p:nvGrpSpPr>
        <p:cNvPr id="1" name="Shape 299"/>
        <p:cNvGrpSpPr/>
        <p:nvPr/>
      </p:nvGrpSpPr>
      <p:grpSpPr>
        <a:xfrm>
          <a:off x="0" y="0"/>
          <a:ext cx="0" cy="0"/>
          <a:chOff x="0" y="0"/>
          <a:chExt cx="0" cy="0"/>
        </a:xfrm>
      </p:grpSpPr>
      <p:sp>
        <p:nvSpPr>
          <p:cNvPr id="300" name="Google Shape;300;p2"/>
          <p:cNvSpPr txBox="1"/>
          <p:nvPr/>
        </p:nvSpPr>
        <p:spPr>
          <a:xfrm>
            <a:off x="0" y="1765139"/>
            <a:ext cx="5091429" cy="1965961"/>
          </a:xfrm>
          <a:prstGeom prst="rect">
            <a:avLst/>
          </a:prstGeom>
          <a:noFill/>
          <a:ln>
            <a:noFill/>
          </a:ln>
        </p:spPr>
        <p:txBody>
          <a:bodyPr spcFirstLastPara="1" wrap="square" lIns="45700" tIns="45700" rIns="45700" bIns="45700" anchor="t" anchorCtr="0">
            <a:noAutofit/>
          </a:bodyPr>
          <a:lstStyle/>
          <a:p>
            <a:pPr marL="0" marR="0" lvl="0" indent="0" algn="ctr" rtl="0">
              <a:lnSpc>
                <a:spcPct val="80000"/>
              </a:lnSpc>
              <a:spcBef>
                <a:spcPts val="0"/>
              </a:spcBef>
              <a:spcAft>
                <a:spcPts val="0"/>
              </a:spcAft>
              <a:buClr>
                <a:srgbClr val="FFFFFF"/>
              </a:buClr>
              <a:buSzPts val="6000"/>
              <a:buFont typeface="Lato Light"/>
              <a:buNone/>
            </a:pPr>
            <a:r>
              <a:rPr lang="hu-HU" sz="5000" b="0" i="0" u="none" strike="noStrike" cap="none">
                <a:solidFill>
                  <a:srgbClr val="FFFFFF"/>
                </a:solidFill>
                <a:latin typeface="Lato Light"/>
                <a:ea typeface="Lato Light"/>
                <a:cs typeface="Lato Light"/>
                <a:sym typeface="Lato Light"/>
              </a:rPr>
              <a:t>YOUR</a:t>
            </a:r>
            <a:r>
              <a:rPr lang="hu-HU" sz="6000" b="0" i="0" u="none" strike="noStrike" cap="none">
                <a:solidFill>
                  <a:srgbClr val="FFFFFF"/>
                </a:solidFill>
                <a:latin typeface="Lato Light"/>
                <a:ea typeface="Lato Light"/>
                <a:cs typeface="Lato Light"/>
                <a:sym typeface="Lato Light"/>
              </a:rPr>
              <a:t> </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FFFFFF"/>
              </a:buClr>
              <a:buSzPts val="7500"/>
              <a:buFont typeface="Lato"/>
              <a:buNone/>
            </a:pPr>
            <a:r>
              <a:rPr lang="hu-HU" sz="6000" b="1" i="0" u="none" strike="noStrike" cap="none">
                <a:solidFill>
                  <a:srgbClr val="FFFFFF"/>
                </a:solidFill>
                <a:latin typeface="Lato"/>
                <a:ea typeface="Lato"/>
                <a:cs typeface="Lato"/>
                <a:sym typeface="Lato"/>
              </a:rPr>
              <a:t>PRSENTER</a:t>
            </a:r>
            <a:endParaRPr sz="6000" b="0" i="0" u="none" strike="noStrike" cap="none">
              <a:solidFill>
                <a:srgbClr val="000000"/>
              </a:solidFill>
              <a:latin typeface="Arial"/>
              <a:ea typeface="Arial"/>
              <a:cs typeface="Arial"/>
              <a:sym typeface="Arial"/>
            </a:endParaRPr>
          </a:p>
        </p:txBody>
      </p:sp>
      <p:cxnSp>
        <p:nvCxnSpPr>
          <p:cNvPr id="301" name="Google Shape;301;p2"/>
          <p:cNvCxnSpPr/>
          <p:nvPr/>
        </p:nvCxnSpPr>
        <p:spPr>
          <a:xfrm>
            <a:off x="1181955" y="3526826"/>
            <a:ext cx="2311801" cy="1"/>
          </a:xfrm>
          <a:prstGeom prst="straightConnector1">
            <a:avLst/>
          </a:prstGeom>
          <a:noFill/>
          <a:ln w="19050" cap="flat" cmpd="sng">
            <a:solidFill>
              <a:srgbClr val="FFFFFF"/>
            </a:solidFill>
            <a:prstDash val="solid"/>
            <a:round/>
            <a:headEnd type="none" w="sm" len="sm"/>
            <a:tailEnd type="none" w="sm" len="sm"/>
          </a:ln>
        </p:spPr>
      </p:cxnSp>
      <p:sp>
        <p:nvSpPr>
          <p:cNvPr id="302" name="Google Shape;302;p2"/>
          <p:cNvSpPr txBox="1"/>
          <p:nvPr/>
        </p:nvSpPr>
        <p:spPr>
          <a:xfrm>
            <a:off x="4530051" y="3731100"/>
            <a:ext cx="3605400" cy="1008300"/>
          </a:xfrm>
          <a:prstGeom prst="rect">
            <a:avLst/>
          </a:prstGeom>
          <a:no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Clr>
                <a:srgbClr val="F3F4F7"/>
              </a:buClr>
              <a:buSzPts val="2200"/>
              <a:buFont typeface="Lato"/>
              <a:buNone/>
            </a:pPr>
            <a:r>
              <a:rPr lang="hu-HU" sz="2400" b="1" i="1" dirty="0" smtClean="0">
                <a:solidFill>
                  <a:srgbClr val="F3F4F7"/>
                </a:solidFill>
                <a:latin typeface="Lato"/>
                <a:sym typeface="Lato"/>
              </a:rPr>
              <a:t>Míra</a:t>
            </a:r>
            <a:endParaRPr sz="1400" b="0" i="1"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3F4F7"/>
              </a:buClr>
              <a:buSzPts val="1600"/>
              <a:buFont typeface="Lato"/>
              <a:buNone/>
            </a:pPr>
            <a:r>
              <a:rPr lang="hu-HU" sz="2000" i="1" dirty="0" err="1" smtClean="0">
                <a:solidFill>
                  <a:srgbClr val="F3F4F7"/>
                </a:solidFill>
                <a:latin typeface="Lato"/>
                <a:ea typeface="Lato"/>
                <a:cs typeface="Lato"/>
                <a:sym typeface="Lato"/>
              </a:rPr>
              <a:t>President</a:t>
            </a:r>
            <a:endParaRPr sz="2000" b="0" i="1" u="none" strike="noStrike" cap="none" dirty="0">
              <a:solidFill>
                <a:srgbClr val="F3F4F7"/>
              </a:solidFill>
              <a:latin typeface="Lato"/>
              <a:ea typeface="Lato"/>
              <a:cs typeface="Lato"/>
              <a:sym typeface="Lato"/>
            </a:endParaRPr>
          </a:p>
          <a:p>
            <a:pPr marL="0" marR="0" lvl="0" indent="0" algn="ctr" rtl="0">
              <a:lnSpc>
                <a:spcPct val="100000"/>
              </a:lnSpc>
              <a:spcBef>
                <a:spcPts val="0"/>
              </a:spcBef>
              <a:spcAft>
                <a:spcPts val="0"/>
              </a:spcAft>
              <a:buClr>
                <a:srgbClr val="F3F4F7"/>
              </a:buClr>
              <a:buSzPts val="1600"/>
              <a:buFont typeface="Lato"/>
              <a:buNone/>
            </a:pPr>
            <a:r>
              <a:rPr lang="hu-HU" sz="1600" b="0" i="1" u="none" strike="noStrike" cap="none" dirty="0">
                <a:solidFill>
                  <a:srgbClr val="F3F4F7"/>
                </a:solidFill>
                <a:latin typeface="Lato"/>
                <a:ea typeface="Lato"/>
                <a:cs typeface="Lato"/>
                <a:sym typeface="Lato"/>
              </a:rPr>
              <a:t>AIESEC in </a:t>
            </a:r>
            <a:r>
              <a:rPr lang="hu-HU" sz="1600" i="1" dirty="0" smtClean="0">
                <a:solidFill>
                  <a:srgbClr val="F3F4F7"/>
                </a:solidFill>
                <a:latin typeface="Lato"/>
                <a:ea typeface="Lato"/>
                <a:cs typeface="Lato"/>
                <a:sym typeface="Lato"/>
              </a:rPr>
              <a:t>SZIE</a:t>
            </a:r>
            <a:endParaRPr sz="1400" b="0" i="0" u="none" strike="noStrike" cap="none" dirty="0">
              <a:solidFill>
                <a:srgbClr val="000000"/>
              </a:solidFill>
              <a:latin typeface="Arial"/>
              <a:ea typeface="Arial"/>
              <a:cs typeface="Arial"/>
              <a:sym typeface="Arial"/>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904" y="1290205"/>
            <a:ext cx="2169968" cy="2169968"/>
          </a:xfrm>
          <a:prstGeom prst="ellipse">
            <a:avLst/>
          </a:prstGeom>
          <a:ln w="63500" cap="rnd">
            <a:solidFill>
              <a:schemeClr val="bg2">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
          <p:cNvSpPr/>
          <p:nvPr/>
        </p:nvSpPr>
        <p:spPr>
          <a:xfrm>
            <a:off x="6075365" y="856078"/>
            <a:ext cx="2388294" cy="2291544"/>
          </a:xfrm>
          <a:prstGeom prst="ellipse">
            <a:avLst/>
          </a:prstGeom>
          <a:solidFill>
            <a:srgbClr val="037EF3"/>
          </a:solidFill>
          <a:ln w="25400" cap="flat" cmpd="sng">
            <a:solidFill>
              <a:srgbClr val="037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2800" b="0" i="0" u="none" strike="noStrike" cap="none">
                <a:solidFill>
                  <a:schemeClr val="lt1"/>
                </a:solidFill>
                <a:latin typeface="Lato Black"/>
                <a:ea typeface="Lato Black"/>
                <a:cs typeface="Lato Black"/>
                <a:sym typeface="Lato Black"/>
              </a:rPr>
              <a:t>What</a:t>
            </a:r>
            <a:endParaRPr sz="2800" b="0" i="0" u="none" strike="noStrike" cap="none">
              <a:solidFill>
                <a:schemeClr val="lt1"/>
              </a:solidFill>
              <a:latin typeface="Lato Black"/>
              <a:ea typeface="Lato Black"/>
              <a:cs typeface="Lato Black"/>
              <a:sym typeface="Lato Black"/>
            </a:endParaRPr>
          </a:p>
        </p:txBody>
      </p:sp>
      <p:sp>
        <p:nvSpPr>
          <p:cNvPr id="309" name="Google Shape;309;p3"/>
          <p:cNvSpPr/>
          <p:nvPr/>
        </p:nvSpPr>
        <p:spPr>
          <a:xfrm>
            <a:off x="3266738" y="1196537"/>
            <a:ext cx="1698747" cy="1647042"/>
          </a:xfrm>
          <a:prstGeom prst="ellipse">
            <a:avLst/>
          </a:prstGeom>
          <a:solidFill>
            <a:srgbClr val="037EF3"/>
          </a:solidFill>
          <a:ln w="25400" cap="flat" cmpd="sng">
            <a:solidFill>
              <a:srgbClr val="037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2200" b="0" i="0" u="none" strike="noStrike" cap="none">
                <a:solidFill>
                  <a:schemeClr val="lt1"/>
                </a:solidFill>
                <a:latin typeface="Lato Black"/>
                <a:ea typeface="Lato Black"/>
                <a:cs typeface="Lato Black"/>
                <a:sym typeface="Lato Black"/>
              </a:rPr>
              <a:t>How</a:t>
            </a:r>
            <a:endParaRPr sz="1400" b="0" i="0" u="none" strike="noStrike" cap="none">
              <a:solidFill>
                <a:schemeClr val="lt1"/>
              </a:solidFill>
              <a:latin typeface="Lato Black"/>
              <a:ea typeface="Lato Black"/>
              <a:cs typeface="Lato Black"/>
              <a:sym typeface="Lato Black"/>
            </a:endParaRPr>
          </a:p>
        </p:txBody>
      </p:sp>
      <p:pic>
        <p:nvPicPr>
          <p:cNvPr id="310" name="Google Shape;310;p3" descr="Screen Shot 2017-03-06 at 00.12.00.png"/>
          <p:cNvPicPr preferRelativeResize="0"/>
          <p:nvPr/>
        </p:nvPicPr>
        <p:blipFill rotWithShape="1">
          <a:blip r:embed="rId3">
            <a:alphaModFix/>
          </a:blip>
          <a:srcRect l="2992" t="18605" r="2613" b="25620"/>
          <a:stretch/>
        </p:blipFill>
        <p:spPr>
          <a:xfrm>
            <a:off x="7269513" y="283328"/>
            <a:ext cx="1479300" cy="104700"/>
          </a:xfrm>
          <a:custGeom>
            <a:avLst/>
            <a:gdLst/>
            <a:ahLst/>
            <a:cxnLst/>
            <a:rect l="l" t="t" r="r" b="b"/>
            <a:pathLst>
              <a:path w="120000" h="120000" extrusionOk="0">
                <a:moveTo>
                  <a:pt x="0" y="0"/>
                </a:moveTo>
                <a:lnTo>
                  <a:pt x="0" y="60000"/>
                </a:lnTo>
                <a:lnTo>
                  <a:pt x="0" y="120000"/>
                </a:lnTo>
                <a:lnTo>
                  <a:pt x="5705" y="120000"/>
                </a:lnTo>
                <a:lnTo>
                  <a:pt x="11433" y="120000"/>
                </a:lnTo>
                <a:lnTo>
                  <a:pt x="11433" y="60000"/>
                </a:lnTo>
                <a:lnTo>
                  <a:pt x="11433" y="0"/>
                </a:lnTo>
                <a:lnTo>
                  <a:pt x="5705" y="0"/>
                </a:lnTo>
                <a:lnTo>
                  <a:pt x="0" y="0"/>
                </a:lnTo>
                <a:close/>
                <a:moveTo>
                  <a:pt x="15233" y="0"/>
                </a:moveTo>
                <a:lnTo>
                  <a:pt x="15233" y="60000"/>
                </a:lnTo>
                <a:lnTo>
                  <a:pt x="15233" y="120000"/>
                </a:lnTo>
                <a:lnTo>
                  <a:pt x="27144" y="120000"/>
                </a:lnTo>
                <a:lnTo>
                  <a:pt x="27144" y="60000"/>
                </a:lnTo>
                <a:lnTo>
                  <a:pt x="27144" y="0"/>
                </a:lnTo>
                <a:lnTo>
                  <a:pt x="21188" y="0"/>
                </a:lnTo>
                <a:lnTo>
                  <a:pt x="15233" y="0"/>
                </a:lnTo>
                <a:close/>
                <a:moveTo>
                  <a:pt x="30944" y="0"/>
                </a:moveTo>
                <a:lnTo>
                  <a:pt x="30944" y="60000"/>
                </a:lnTo>
                <a:lnTo>
                  <a:pt x="30944" y="120000"/>
                </a:lnTo>
                <a:lnTo>
                  <a:pt x="42377" y="120000"/>
                </a:lnTo>
                <a:lnTo>
                  <a:pt x="42377" y="60000"/>
                </a:lnTo>
                <a:lnTo>
                  <a:pt x="42377" y="0"/>
                </a:lnTo>
                <a:lnTo>
                  <a:pt x="36672" y="0"/>
                </a:lnTo>
                <a:lnTo>
                  <a:pt x="30944" y="0"/>
                </a:lnTo>
                <a:close/>
                <a:moveTo>
                  <a:pt x="46177" y="0"/>
                </a:moveTo>
                <a:lnTo>
                  <a:pt x="46177" y="60000"/>
                </a:lnTo>
                <a:lnTo>
                  <a:pt x="46177" y="120000"/>
                </a:lnTo>
                <a:lnTo>
                  <a:pt x="58088" y="120000"/>
                </a:lnTo>
                <a:lnTo>
                  <a:pt x="58088" y="60000"/>
                </a:lnTo>
                <a:lnTo>
                  <a:pt x="58088" y="0"/>
                </a:lnTo>
                <a:lnTo>
                  <a:pt x="52133" y="0"/>
                </a:lnTo>
                <a:lnTo>
                  <a:pt x="46177" y="0"/>
                </a:lnTo>
                <a:close/>
                <a:moveTo>
                  <a:pt x="61888" y="0"/>
                </a:moveTo>
                <a:lnTo>
                  <a:pt x="61888" y="60000"/>
                </a:lnTo>
                <a:lnTo>
                  <a:pt x="61888" y="120000"/>
                </a:lnTo>
                <a:lnTo>
                  <a:pt x="73322" y="120000"/>
                </a:lnTo>
                <a:lnTo>
                  <a:pt x="73322" y="60000"/>
                </a:lnTo>
                <a:lnTo>
                  <a:pt x="73322" y="0"/>
                </a:lnTo>
                <a:lnTo>
                  <a:pt x="67616" y="0"/>
                </a:lnTo>
                <a:lnTo>
                  <a:pt x="61888" y="0"/>
                </a:lnTo>
                <a:close/>
                <a:moveTo>
                  <a:pt x="77150" y="0"/>
                </a:moveTo>
                <a:lnTo>
                  <a:pt x="77150" y="60000"/>
                </a:lnTo>
                <a:lnTo>
                  <a:pt x="77150" y="120000"/>
                </a:lnTo>
                <a:lnTo>
                  <a:pt x="89033" y="120000"/>
                </a:lnTo>
                <a:lnTo>
                  <a:pt x="89033" y="60000"/>
                </a:lnTo>
                <a:lnTo>
                  <a:pt x="89033" y="0"/>
                </a:lnTo>
                <a:lnTo>
                  <a:pt x="83077" y="0"/>
                </a:lnTo>
                <a:lnTo>
                  <a:pt x="77150" y="0"/>
                </a:lnTo>
                <a:close/>
                <a:moveTo>
                  <a:pt x="92855" y="0"/>
                </a:moveTo>
                <a:lnTo>
                  <a:pt x="92855" y="60000"/>
                </a:lnTo>
                <a:lnTo>
                  <a:pt x="92855" y="120000"/>
                </a:lnTo>
                <a:lnTo>
                  <a:pt x="104744" y="120000"/>
                </a:lnTo>
                <a:lnTo>
                  <a:pt x="104744" y="60000"/>
                </a:lnTo>
                <a:lnTo>
                  <a:pt x="104744" y="0"/>
                </a:lnTo>
                <a:lnTo>
                  <a:pt x="98811" y="0"/>
                </a:lnTo>
                <a:lnTo>
                  <a:pt x="92855" y="0"/>
                </a:lnTo>
                <a:close/>
                <a:moveTo>
                  <a:pt x="108566" y="0"/>
                </a:moveTo>
                <a:lnTo>
                  <a:pt x="108566" y="60000"/>
                </a:lnTo>
                <a:lnTo>
                  <a:pt x="108566" y="120000"/>
                </a:lnTo>
                <a:lnTo>
                  <a:pt x="120000" y="120000"/>
                </a:lnTo>
                <a:lnTo>
                  <a:pt x="120000" y="0"/>
                </a:lnTo>
                <a:lnTo>
                  <a:pt x="114272" y="0"/>
                </a:lnTo>
                <a:lnTo>
                  <a:pt x="108566" y="0"/>
                </a:lnTo>
                <a:close/>
              </a:path>
            </a:pathLst>
          </a:custGeom>
          <a:noFill/>
          <a:ln>
            <a:noFill/>
          </a:ln>
        </p:spPr>
      </p:pic>
      <p:sp>
        <p:nvSpPr>
          <p:cNvPr id="311" name="Google Shape;311;p3"/>
          <p:cNvSpPr/>
          <p:nvPr/>
        </p:nvSpPr>
        <p:spPr>
          <a:xfrm>
            <a:off x="-29367" y="-23285"/>
            <a:ext cx="185100" cy="5190000"/>
          </a:xfrm>
          <a:prstGeom prst="rect">
            <a:avLst/>
          </a:prstGeom>
          <a:solidFill>
            <a:srgbClr val="037EF3"/>
          </a:solidFill>
          <a:ln>
            <a:noFill/>
          </a:ln>
          <a:effectLst>
            <a:outerShdw blurRad="38100" dist="25400" dir="5400000" rotWithShape="0">
              <a:srgbClr val="000000">
                <a:alpha val="49411"/>
              </a:srgbClr>
            </a:outerShdw>
          </a:effectLst>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FFFFFF"/>
              </a:buClr>
              <a:buSzPts val="2300"/>
              <a:buFont typeface="Helvetica Neue Light"/>
              <a:buNone/>
            </a:pPr>
            <a:endParaRPr sz="2300" b="0" i="0" u="none" strike="noStrike" cap="none">
              <a:solidFill>
                <a:srgbClr val="000000"/>
              </a:solidFill>
              <a:latin typeface="Helvetica Neue Light"/>
              <a:ea typeface="Helvetica Neue Light"/>
              <a:cs typeface="Helvetica Neue Light"/>
              <a:sym typeface="Helvetica Neue Light"/>
            </a:endParaRPr>
          </a:p>
        </p:txBody>
      </p:sp>
      <p:sp>
        <p:nvSpPr>
          <p:cNvPr id="312" name="Google Shape;312;p3"/>
          <p:cNvSpPr txBox="1"/>
          <p:nvPr/>
        </p:nvSpPr>
        <p:spPr>
          <a:xfrm>
            <a:off x="-2724115" y="4768899"/>
            <a:ext cx="7689600" cy="2478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1500"/>
              <a:buFont typeface="Lato Light"/>
              <a:buNone/>
            </a:pPr>
            <a:r>
              <a:rPr lang="hu-HU" sz="1200" b="0" i="1" u="none" strike="noStrike" cap="none">
                <a:solidFill>
                  <a:srgbClr val="000000"/>
                </a:solidFill>
                <a:latin typeface="Lato Light"/>
                <a:ea typeface="Lato Light"/>
                <a:cs typeface="Lato Light"/>
                <a:sym typeface="Lato Light"/>
              </a:rPr>
              <a:t>Golden Circle Concept</a:t>
            </a:r>
            <a:endParaRPr sz="1200" b="0" i="0" u="none" strike="noStrike" cap="none">
              <a:solidFill>
                <a:srgbClr val="000000"/>
              </a:solidFill>
              <a:latin typeface="Arial"/>
              <a:ea typeface="Arial"/>
              <a:cs typeface="Arial"/>
              <a:sym typeface="Arial"/>
            </a:endParaRPr>
          </a:p>
        </p:txBody>
      </p:sp>
      <p:sp>
        <p:nvSpPr>
          <p:cNvPr id="313" name="Google Shape;313;p3"/>
          <p:cNvSpPr txBox="1"/>
          <p:nvPr/>
        </p:nvSpPr>
        <p:spPr>
          <a:xfrm>
            <a:off x="600509" y="341365"/>
            <a:ext cx="317775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800" b="0" i="0" u="none" strike="noStrike" cap="none">
                <a:solidFill>
                  <a:srgbClr val="000000"/>
                </a:solidFill>
                <a:latin typeface="Lato"/>
                <a:ea typeface="Lato"/>
                <a:cs typeface="Lato"/>
                <a:sym typeface="Lato"/>
              </a:rPr>
              <a:t>WHAT IS AIESEC?</a:t>
            </a:r>
            <a:endParaRPr sz="2800" b="0" i="0" u="none" strike="noStrike" cap="none">
              <a:solidFill>
                <a:srgbClr val="000000"/>
              </a:solidFill>
              <a:latin typeface="Lato"/>
              <a:ea typeface="Lato"/>
              <a:cs typeface="Lato"/>
              <a:sym typeface="Lato"/>
            </a:endParaRPr>
          </a:p>
        </p:txBody>
      </p:sp>
      <p:sp>
        <p:nvSpPr>
          <p:cNvPr id="314" name="Google Shape;314;p3"/>
          <p:cNvSpPr/>
          <p:nvPr/>
        </p:nvSpPr>
        <p:spPr>
          <a:xfrm>
            <a:off x="1259589" y="1648039"/>
            <a:ext cx="897269" cy="919003"/>
          </a:xfrm>
          <a:prstGeom prst="ellipse">
            <a:avLst/>
          </a:prstGeom>
          <a:solidFill>
            <a:srgbClr val="037EF3"/>
          </a:solidFill>
          <a:ln w="25400" cap="flat" cmpd="sng">
            <a:solidFill>
              <a:srgbClr val="037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400" b="0" i="0" u="none" strike="noStrike" cap="none">
                <a:solidFill>
                  <a:schemeClr val="lt1"/>
                </a:solidFill>
                <a:latin typeface="Lato Black"/>
                <a:ea typeface="Lato Black"/>
                <a:cs typeface="Lato Black"/>
                <a:sym typeface="Lato Black"/>
              </a:rPr>
              <a:t>Why</a:t>
            </a:r>
            <a:endParaRPr sz="1400" b="0" i="0" u="none" strike="noStrike" cap="none">
              <a:solidFill>
                <a:schemeClr val="lt1"/>
              </a:solidFill>
              <a:latin typeface="Lato Black"/>
              <a:ea typeface="Lato Black"/>
              <a:cs typeface="Lato Black"/>
              <a:sym typeface="Lato Black"/>
            </a:endParaRPr>
          </a:p>
        </p:txBody>
      </p:sp>
      <p:pic>
        <p:nvPicPr>
          <p:cNvPr id="315" name="Google Shape;315;p3"/>
          <p:cNvPicPr preferRelativeResize="0"/>
          <p:nvPr/>
        </p:nvPicPr>
        <p:blipFill rotWithShape="1">
          <a:blip r:embed="rId4">
            <a:alphaModFix/>
          </a:blip>
          <a:srcRect/>
          <a:stretch/>
        </p:blipFill>
        <p:spPr>
          <a:xfrm>
            <a:off x="702775" y="2777813"/>
            <a:ext cx="1270105" cy="1703409"/>
          </a:xfrm>
          <a:prstGeom prst="rect">
            <a:avLst/>
          </a:prstGeom>
          <a:noFill/>
          <a:ln>
            <a:noFill/>
          </a:ln>
        </p:spPr>
      </p:pic>
      <p:pic>
        <p:nvPicPr>
          <p:cNvPr id="316" name="Google Shape;316;p3"/>
          <p:cNvPicPr preferRelativeResize="0"/>
          <p:nvPr/>
        </p:nvPicPr>
        <p:blipFill rotWithShape="1">
          <a:blip r:embed="rId5">
            <a:alphaModFix/>
          </a:blip>
          <a:srcRect/>
          <a:stretch/>
        </p:blipFill>
        <p:spPr>
          <a:xfrm>
            <a:off x="7034108" y="3300255"/>
            <a:ext cx="1714705" cy="1716444"/>
          </a:xfrm>
          <a:prstGeom prst="rect">
            <a:avLst/>
          </a:prstGeom>
          <a:noFill/>
          <a:ln>
            <a:noFill/>
          </a:ln>
        </p:spPr>
      </p:pic>
      <p:pic>
        <p:nvPicPr>
          <p:cNvPr id="317" name="Google Shape;317;p3"/>
          <p:cNvPicPr preferRelativeResize="0"/>
          <p:nvPr/>
        </p:nvPicPr>
        <p:blipFill rotWithShape="1">
          <a:blip r:embed="rId6">
            <a:alphaModFix/>
          </a:blip>
          <a:srcRect/>
          <a:stretch/>
        </p:blipFill>
        <p:spPr>
          <a:xfrm>
            <a:off x="2519923" y="3103138"/>
            <a:ext cx="1493630" cy="1090407"/>
          </a:xfrm>
          <a:prstGeom prst="rect">
            <a:avLst/>
          </a:prstGeom>
          <a:noFill/>
          <a:ln>
            <a:noFill/>
          </a:ln>
        </p:spPr>
      </p:pic>
      <p:pic>
        <p:nvPicPr>
          <p:cNvPr id="318" name="Google Shape;318;p3"/>
          <p:cNvPicPr preferRelativeResize="0"/>
          <p:nvPr/>
        </p:nvPicPr>
        <p:blipFill rotWithShape="1">
          <a:blip r:embed="rId7">
            <a:alphaModFix/>
          </a:blip>
          <a:srcRect/>
          <a:stretch/>
        </p:blipFill>
        <p:spPr>
          <a:xfrm>
            <a:off x="4273232" y="3103138"/>
            <a:ext cx="1803970" cy="11503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p:tgtEl>
                                          <p:spTgt spid="31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5"/>
                                        </p:tgtEl>
                                        <p:attrNameLst>
                                          <p:attrName>style.visibility</p:attrName>
                                        </p:attrNameLst>
                                      </p:cBhvr>
                                      <p:to>
                                        <p:strVal val="visible"/>
                                      </p:to>
                                    </p:set>
                                    <p:anim calcmode="lin" valueType="num">
                                      <p:cBhvr additive="base">
                                        <p:cTn id="11" dur="500"/>
                                        <p:tgtEl>
                                          <p:spTgt spid="31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09"/>
                                        </p:tgtEl>
                                        <p:attrNameLst>
                                          <p:attrName>style.visibility</p:attrName>
                                        </p:attrNameLst>
                                      </p:cBhvr>
                                      <p:to>
                                        <p:strVal val="visible"/>
                                      </p:to>
                                    </p:set>
                                    <p:anim calcmode="lin" valueType="num">
                                      <p:cBhvr additive="base">
                                        <p:cTn id="16" dur="500"/>
                                        <p:tgtEl>
                                          <p:spTgt spid="309"/>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17"/>
                                        </p:tgtEl>
                                        <p:attrNameLst>
                                          <p:attrName>style.visibility</p:attrName>
                                        </p:attrNameLst>
                                      </p:cBhvr>
                                      <p:to>
                                        <p:strVal val="visible"/>
                                      </p:to>
                                    </p:set>
                                    <p:anim calcmode="lin" valueType="num">
                                      <p:cBhvr additive="base">
                                        <p:cTn id="20" dur="500"/>
                                        <p:tgtEl>
                                          <p:spTgt spid="31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18"/>
                                        </p:tgtEl>
                                        <p:attrNameLst>
                                          <p:attrName>style.visibility</p:attrName>
                                        </p:attrNameLst>
                                      </p:cBhvr>
                                      <p:to>
                                        <p:strVal val="visible"/>
                                      </p:to>
                                    </p:set>
                                    <p:anim calcmode="lin" valueType="num">
                                      <p:cBhvr additive="base">
                                        <p:cTn id="24" dur="500"/>
                                        <p:tgtEl>
                                          <p:spTgt spid="3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8"/>
                                        </p:tgtEl>
                                        <p:attrNameLst>
                                          <p:attrName>style.visibility</p:attrName>
                                        </p:attrNameLst>
                                      </p:cBhvr>
                                      <p:to>
                                        <p:strVal val="visible"/>
                                      </p:to>
                                    </p:set>
                                    <p:anim calcmode="lin" valueType="num">
                                      <p:cBhvr additive="base">
                                        <p:cTn id="29" dur="500"/>
                                        <p:tgtEl>
                                          <p:spTgt spid="308"/>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16"/>
                                        </p:tgtEl>
                                        <p:attrNameLst>
                                          <p:attrName>style.visibility</p:attrName>
                                        </p:attrNameLst>
                                      </p:cBhvr>
                                      <p:to>
                                        <p:strVal val="visible"/>
                                      </p:to>
                                    </p:set>
                                    <p:anim calcmode="lin" valueType="num">
                                      <p:cBhvr additive="base">
                                        <p:cTn id="32" dur="500"/>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7EF3"/>
        </a:solidFill>
        <a:effectLst/>
      </p:bgPr>
    </p:bg>
    <p:spTree>
      <p:nvGrpSpPr>
        <p:cNvPr id="1" name="Shape 336"/>
        <p:cNvGrpSpPr/>
        <p:nvPr/>
      </p:nvGrpSpPr>
      <p:grpSpPr>
        <a:xfrm>
          <a:off x="0" y="0"/>
          <a:ext cx="0" cy="0"/>
          <a:chOff x="0" y="0"/>
          <a:chExt cx="0" cy="0"/>
        </a:xfrm>
      </p:grpSpPr>
      <p:pic>
        <p:nvPicPr>
          <p:cNvPr id="337" name="Google Shape;337;p6"/>
          <p:cNvPicPr preferRelativeResize="0"/>
          <p:nvPr/>
        </p:nvPicPr>
        <p:blipFill rotWithShape="1">
          <a:blip r:embed="rId3">
            <a:alphaModFix/>
          </a:blip>
          <a:srcRect/>
          <a:stretch/>
        </p:blipFill>
        <p:spPr>
          <a:xfrm>
            <a:off x="3717056" y="4693752"/>
            <a:ext cx="1262326" cy="182822"/>
          </a:xfrm>
          <a:prstGeom prst="rect">
            <a:avLst/>
          </a:prstGeom>
          <a:noFill/>
          <a:ln>
            <a:noFill/>
          </a:ln>
        </p:spPr>
      </p:pic>
      <p:sp>
        <p:nvSpPr>
          <p:cNvPr id="338" name="Google Shape;338;p6"/>
          <p:cNvSpPr txBox="1"/>
          <p:nvPr/>
        </p:nvSpPr>
        <p:spPr>
          <a:xfrm>
            <a:off x="1148850" y="2143050"/>
            <a:ext cx="6846300" cy="8574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FFFFFF"/>
              </a:buClr>
              <a:buSzPts val="3200"/>
              <a:buFont typeface="Lato Light"/>
              <a:buNone/>
            </a:pPr>
            <a:r>
              <a:rPr lang="hu-HU" sz="5400" b="0" i="0" u="none" strike="noStrike" cap="none">
                <a:solidFill>
                  <a:srgbClr val="FFFFFF"/>
                </a:solidFill>
                <a:latin typeface="Lato Light"/>
                <a:ea typeface="Lato Light"/>
                <a:cs typeface="Lato Light"/>
                <a:sym typeface="Lato Light"/>
              </a:rPr>
              <a:t>OUR </a:t>
            </a:r>
            <a:r>
              <a:rPr lang="hu-HU" sz="5400" b="0" i="0" u="none" strike="noStrike" cap="none">
                <a:solidFill>
                  <a:srgbClr val="FFFFFF"/>
                </a:solidFill>
                <a:latin typeface="Lato Black"/>
                <a:ea typeface="Lato Black"/>
                <a:cs typeface="Lato Black"/>
                <a:sym typeface="Lato Black"/>
              </a:rPr>
              <a:t>PROGRAMS</a:t>
            </a:r>
            <a:endParaRPr sz="5400" b="0" i="0" u="none" strike="noStrike" cap="none">
              <a:solidFill>
                <a:srgbClr val="FFFFFF"/>
              </a:solidFill>
              <a:latin typeface="Lato Black"/>
              <a:ea typeface="Lato Black"/>
              <a:cs typeface="Lato Black"/>
              <a:sym typeface="Lato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7"/>
          <p:cNvSpPr txBox="1"/>
          <p:nvPr/>
        </p:nvSpPr>
        <p:spPr>
          <a:xfrm>
            <a:off x="520012" y="4729396"/>
            <a:ext cx="16294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0" i="1" u="none" strike="noStrike" cap="none">
                <a:solidFill>
                  <a:srgbClr val="F8593F"/>
                </a:solidFill>
                <a:latin typeface="Lato"/>
                <a:ea typeface="Lato"/>
                <a:cs typeface="Lato"/>
                <a:sym typeface="Lato"/>
              </a:rPr>
              <a:t>www.aiesec.org</a:t>
            </a:r>
            <a:endParaRPr sz="1400" b="0" i="1" u="none" strike="noStrike" cap="none">
              <a:solidFill>
                <a:srgbClr val="F8593F"/>
              </a:solidFill>
              <a:latin typeface="Lato"/>
              <a:ea typeface="Lato"/>
              <a:cs typeface="Lato"/>
              <a:sym typeface="Lato"/>
            </a:endParaRPr>
          </a:p>
        </p:txBody>
      </p:sp>
      <p:pic>
        <p:nvPicPr>
          <p:cNvPr id="344" name="Google Shape;344;p7"/>
          <p:cNvPicPr preferRelativeResize="0"/>
          <p:nvPr/>
        </p:nvPicPr>
        <p:blipFill rotWithShape="1">
          <a:blip r:embed="rId3">
            <a:alphaModFix/>
          </a:blip>
          <a:srcRect/>
          <a:stretch/>
        </p:blipFill>
        <p:spPr>
          <a:xfrm>
            <a:off x="1334744" y="1690280"/>
            <a:ext cx="6138472" cy="1762940"/>
          </a:xfrm>
          <a:prstGeom prst="rect">
            <a:avLst/>
          </a:prstGeom>
          <a:noFill/>
          <a:ln>
            <a:noFill/>
          </a:ln>
        </p:spPr>
      </p:pic>
      <p:sp>
        <p:nvSpPr>
          <p:cNvPr id="345" name="Google Shape;345;p7"/>
          <p:cNvSpPr/>
          <p:nvPr/>
        </p:nvSpPr>
        <p:spPr>
          <a:xfrm>
            <a:off x="-29367" y="-23285"/>
            <a:ext cx="185100" cy="5190000"/>
          </a:xfrm>
          <a:prstGeom prst="rect">
            <a:avLst/>
          </a:prstGeom>
          <a:solidFill>
            <a:srgbClr val="F8593F"/>
          </a:solidFill>
          <a:ln>
            <a:noFill/>
          </a:ln>
          <a:effectLst>
            <a:outerShdw blurRad="38100" dist="25400" dir="5400000" rotWithShape="0">
              <a:srgbClr val="000000">
                <a:alpha val="49411"/>
              </a:srgbClr>
            </a:outerShdw>
          </a:effectLst>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FFFFFF"/>
              </a:buClr>
              <a:buSzPts val="2300"/>
              <a:buFont typeface="Helvetica Neue Light"/>
              <a:buNone/>
            </a:pPr>
            <a:endParaRPr sz="2300" b="0" i="0" u="none" strike="noStrike" cap="none">
              <a:solidFill>
                <a:srgbClr val="000000"/>
              </a:solidFill>
              <a:latin typeface="Helvetica Neue Light"/>
              <a:ea typeface="Helvetica Neue Light"/>
              <a:cs typeface="Helvetica Neue Light"/>
              <a:sym typeface="Helvetica Neue Light"/>
            </a:endParaRPr>
          </a:p>
        </p:txBody>
      </p:sp>
      <p:pic>
        <p:nvPicPr>
          <p:cNvPr id="346" name="Google Shape;346;p7" descr="Screen Shot 2017-03-06 at 00.12.00.png"/>
          <p:cNvPicPr preferRelativeResize="0"/>
          <p:nvPr/>
        </p:nvPicPr>
        <p:blipFill rotWithShape="1">
          <a:blip r:embed="rId4">
            <a:alphaModFix/>
          </a:blip>
          <a:srcRect l="2992" t="18605" r="2613" b="25620"/>
          <a:stretch/>
        </p:blipFill>
        <p:spPr>
          <a:xfrm>
            <a:off x="7269513" y="283328"/>
            <a:ext cx="1479300" cy="104700"/>
          </a:xfrm>
          <a:custGeom>
            <a:avLst/>
            <a:gdLst/>
            <a:ahLst/>
            <a:cxnLst/>
            <a:rect l="l" t="t" r="r" b="b"/>
            <a:pathLst>
              <a:path w="120000" h="120000" extrusionOk="0">
                <a:moveTo>
                  <a:pt x="0" y="0"/>
                </a:moveTo>
                <a:lnTo>
                  <a:pt x="0" y="60000"/>
                </a:lnTo>
                <a:lnTo>
                  <a:pt x="0" y="120000"/>
                </a:lnTo>
                <a:lnTo>
                  <a:pt x="5705" y="120000"/>
                </a:lnTo>
                <a:lnTo>
                  <a:pt x="11433" y="120000"/>
                </a:lnTo>
                <a:lnTo>
                  <a:pt x="11433" y="60000"/>
                </a:lnTo>
                <a:lnTo>
                  <a:pt x="11433" y="0"/>
                </a:lnTo>
                <a:lnTo>
                  <a:pt x="5705" y="0"/>
                </a:lnTo>
                <a:lnTo>
                  <a:pt x="0" y="0"/>
                </a:lnTo>
                <a:close/>
                <a:moveTo>
                  <a:pt x="15233" y="0"/>
                </a:moveTo>
                <a:lnTo>
                  <a:pt x="15233" y="60000"/>
                </a:lnTo>
                <a:lnTo>
                  <a:pt x="15233" y="120000"/>
                </a:lnTo>
                <a:lnTo>
                  <a:pt x="27144" y="120000"/>
                </a:lnTo>
                <a:lnTo>
                  <a:pt x="27144" y="60000"/>
                </a:lnTo>
                <a:lnTo>
                  <a:pt x="27144" y="0"/>
                </a:lnTo>
                <a:lnTo>
                  <a:pt x="21188" y="0"/>
                </a:lnTo>
                <a:lnTo>
                  <a:pt x="15233" y="0"/>
                </a:lnTo>
                <a:close/>
                <a:moveTo>
                  <a:pt x="30944" y="0"/>
                </a:moveTo>
                <a:lnTo>
                  <a:pt x="30944" y="60000"/>
                </a:lnTo>
                <a:lnTo>
                  <a:pt x="30944" y="120000"/>
                </a:lnTo>
                <a:lnTo>
                  <a:pt x="42377" y="120000"/>
                </a:lnTo>
                <a:lnTo>
                  <a:pt x="42377" y="60000"/>
                </a:lnTo>
                <a:lnTo>
                  <a:pt x="42377" y="0"/>
                </a:lnTo>
                <a:lnTo>
                  <a:pt x="36672" y="0"/>
                </a:lnTo>
                <a:lnTo>
                  <a:pt x="30944" y="0"/>
                </a:lnTo>
                <a:close/>
                <a:moveTo>
                  <a:pt x="46177" y="0"/>
                </a:moveTo>
                <a:lnTo>
                  <a:pt x="46177" y="60000"/>
                </a:lnTo>
                <a:lnTo>
                  <a:pt x="46177" y="120000"/>
                </a:lnTo>
                <a:lnTo>
                  <a:pt x="58088" y="120000"/>
                </a:lnTo>
                <a:lnTo>
                  <a:pt x="58088" y="60000"/>
                </a:lnTo>
                <a:lnTo>
                  <a:pt x="58088" y="0"/>
                </a:lnTo>
                <a:lnTo>
                  <a:pt x="52133" y="0"/>
                </a:lnTo>
                <a:lnTo>
                  <a:pt x="46177" y="0"/>
                </a:lnTo>
                <a:close/>
                <a:moveTo>
                  <a:pt x="61888" y="0"/>
                </a:moveTo>
                <a:lnTo>
                  <a:pt x="61888" y="60000"/>
                </a:lnTo>
                <a:lnTo>
                  <a:pt x="61888" y="120000"/>
                </a:lnTo>
                <a:lnTo>
                  <a:pt x="73322" y="120000"/>
                </a:lnTo>
                <a:lnTo>
                  <a:pt x="73322" y="60000"/>
                </a:lnTo>
                <a:lnTo>
                  <a:pt x="73322" y="0"/>
                </a:lnTo>
                <a:lnTo>
                  <a:pt x="67616" y="0"/>
                </a:lnTo>
                <a:lnTo>
                  <a:pt x="61888" y="0"/>
                </a:lnTo>
                <a:close/>
                <a:moveTo>
                  <a:pt x="77150" y="0"/>
                </a:moveTo>
                <a:lnTo>
                  <a:pt x="77150" y="60000"/>
                </a:lnTo>
                <a:lnTo>
                  <a:pt x="77150" y="120000"/>
                </a:lnTo>
                <a:lnTo>
                  <a:pt x="89033" y="120000"/>
                </a:lnTo>
                <a:lnTo>
                  <a:pt x="89033" y="60000"/>
                </a:lnTo>
                <a:lnTo>
                  <a:pt x="89033" y="0"/>
                </a:lnTo>
                <a:lnTo>
                  <a:pt x="83077" y="0"/>
                </a:lnTo>
                <a:lnTo>
                  <a:pt x="77150" y="0"/>
                </a:lnTo>
                <a:close/>
                <a:moveTo>
                  <a:pt x="92855" y="0"/>
                </a:moveTo>
                <a:lnTo>
                  <a:pt x="92855" y="60000"/>
                </a:lnTo>
                <a:lnTo>
                  <a:pt x="92855" y="120000"/>
                </a:lnTo>
                <a:lnTo>
                  <a:pt x="104744" y="120000"/>
                </a:lnTo>
                <a:lnTo>
                  <a:pt x="104744" y="60000"/>
                </a:lnTo>
                <a:lnTo>
                  <a:pt x="104744" y="0"/>
                </a:lnTo>
                <a:lnTo>
                  <a:pt x="98811" y="0"/>
                </a:lnTo>
                <a:lnTo>
                  <a:pt x="92855" y="0"/>
                </a:lnTo>
                <a:close/>
                <a:moveTo>
                  <a:pt x="108566" y="0"/>
                </a:moveTo>
                <a:lnTo>
                  <a:pt x="108566" y="60000"/>
                </a:lnTo>
                <a:lnTo>
                  <a:pt x="108566" y="120000"/>
                </a:lnTo>
                <a:lnTo>
                  <a:pt x="120000" y="120000"/>
                </a:lnTo>
                <a:lnTo>
                  <a:pt x="120000" y="0"/>
                </a:lnTo>
                <a:lnTo>
                  <a:pt x="114272" y="0"/>
                </a:lnTo>
                <a:lnTo>
                  <a:pt x="108566" y="0"/>
                </a:lnTo>
                <a:close/>
              </a:path>
            </a:pathLst>
          </a:cu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593F"/>
        </a:solidFill>
        <a:effectLst/>
      </p:bgPr>
    </p:bg>
    <p:spTree>
      <p:nvGrpSpPr>
        <p:cNvPr id="1" name="Shape 350"/>
        <p:cNvGrpSpPr/>
        <p:nvPr/>
      </p:nvGrpSpPr>
      <p:grpSpPr>
        <a:xfrm>
          <a:off x="0" y="0"/>
          <a:ext cx="0" cy="0"/>
          <a:chOff x="0" y="0"/>
          <a:chExt cx="0" cy="0"/>
        </a:xfrm>
      </p:grpSpPr>
      <p:sp>
        <p:nvSpPr>
          <p:cNvPr id="351" name="Google Shape;351;p8"/>
          <p:cNvSpPr txBox="1"/>
          <p:nvPr/>
        </p:nvSpPr>
        <p:spPr>
          <a:xfrm>
            <a:off x="-11165" y="1095312"/>
            <a:ext cx="2698115"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2400" b="0" i="0" u="none" strike="noStrike" cap="none">
                <a:solidFill>
                  <a:schemeClr val="lt1"/>
                </a:solidFill>
                <a:latin typeface="Lato Black"/>
                <a:ea typeface="Lato Black"/>
                <a:cs typeface="Lato Black"/>
                <a:sym typeface="Lato Black"/>
              </a:rPr>
              <a:t>Opportunities</a:t>
            </a:r>
            <a:endParaRPr sz="2400" b="0" i="0" u="none" strike="noStrike" cap="none">
              <a:solidFill>
                <a:schemeClr val="lt1"/>
              </a:solidFill>
              <a:latin typeface="Lato Black"/>
              <a:ea typeface="Lato Black"/>
              <a:cs typeface="Lato Black"/>
              <a:sym typeface="Lato Black"/>
            </a:endParaRPr>
          </a:p>
        </p:txBody>
      </p:sp>
      <p:pic>
        <p:nvPicPr>
          <p:cNvPr id="352" name="Google Shape;352;p8"/>
          <p:cNvPicPr preferRelativeResize="0"/>
          <p:nvPr/>
        </p:nvPicPr>
        <p:blipFill rotWithShape="1">
          <a:blip r:embed="rId3">
            <a:alphaModFix/>
          </a:blip>
          <a:srcRect/>
          <a:stretch/>
        </p:blipFill>
        <p:spPr>
          <a:xfrm>
            <a:off x="254832" y="160932"/>
            <a:ext cx="2696670" cy="935408"/>
          </a:xfrm>
          <a:prstGeom prst="rect">
            <a:avLst/>
          </a:prstGeom>
          <a:noFill/>
          <a:ln>
            <a:noFill/>
          </a:ln>
        </p:spPr>
      </p:pic>
      <p:sp>
        <p:nvSpPr>
          <p:cNvPr id="353" name="Google Shape;353;p8"/>
          <p:cNvSpPr txBox="1"/>
          <p:nvPr/>
        </p:nvSpPr>
        <p:spPr>
          <a:xfrm>
            <a:off x="2037797" y="1115739"/>
            <a:ext cx="2698115"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2400" b="0" i="0" u="none" strike="noStrike" cap="none">
                <a:solidFill>
                  <a:schemeClr val="lt1"/>
                </a:solidFill>
                <a:latin typeface="Lato Black"/>
                <a:ea typeface="Lato Black"/>
                <a:cs typeface="Lato Black"/>
                <a:sym typeface="Lato Black"/>
              </a:rPr>
              <a:t>When?</a:t>
            </a:r>
            <a:endParaRPr sz="2400" b="0" i="0" u="none" strike="noStrike" cap="none">
              <a:solidFill>
                <a:schemeClr val="lt1"/>
              </a:solidFill>
              <a:latin typeface="Lato Black"/>
              <a:ea typeface="Lato Black"/>
              <a:cs typeface="Lato Black"/>
              <a:sym typeface="Lato Black"/>
            </a:endParaRPr>
          </a:p>
        </p:txBody>
      </p:sp>
      <p:sp>
        <p:nvSpPr>
          <p:cNvPr id="354" name="Google Shape;354;p8"/>
          <p:cNvSpPr txBox="1"/>
          <p:nvPr/>
        </p:nvSpPr>
        <p:spPr>
          <a:xfrm>
            <a:off x="3553182" y="1135138"/>
            <a:ext cx="2698115"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2400" b="0" i="0" u="none" strike="noStrike" cap="none">
                <a:solidFill>
                  <a:schemeClr val="lt1"/>
                </a:solidFill>
                <a:latin typeface="Lato Black"/>
                <a:ea typeface="Lato Black"/>
                <a:cs typeface="Lato Black"/>
                <a:sym typeface="Lato Black"/>
              </a:rPr>
              <a:t>Where?</a:t>
            </a:r>
            <a:endParaRPr sz="2400" b="0" i="0" u="none" strike="noStrike" cap="none">
              <a:solidFill>
                <a:schemeClr val="lt1"/>
              </a:solidFill>
              <a:latin typeface="Lato Black"/>
              <a:ea typeface="Lato Black"/>
              <a:cs typeface="Lato Black"/>
              <a:sym typeface="Lato Black"/>
            </a:endParaRPr>
          </a:p>
        </p:txBody>
      </p:sp>
      <p:sp>
        <p:nvSpPr>
          <p:cNvPr id="355" name="Google Shape;355;p8"/>
          <p:cNvSpPr txBox="1"/>
          <p:nvPr/>
        </p:nvSpPr>
        <p:spPr>
          <a:xfrm>
            <a:off x="5190449" y="1138519"/>
            <a:ext cx="2698115"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2400" b="0" i="0" u="none" strike="noStrike" cap="none">
                <a:solidFill>
                  <a:schemeClr val="lt1"/>
                </a:solidFill>
                <a:latin typeface="Lato Black"/>
                <a:ea typeface="Lato Black"/>
                <a:cs typeface="Lato Black"/>
                <a:sym typeface="Lato Black"/>
              </a:rPr>
              <a:t>Benefits</a:t>
            </a:r>
            <a:endParaRPr sz="2400" b="0" i="0" u="none" strike="noStrike" cap="none">
              <a:solidFill>
                <a:schemeClr val="lt1"/>
              </a:solidFill>
              <a:latin typeface="Lato Black"/>
              <a:ea typeface="Lato Black"/>
              <a:cs typeface="Lato Black"/>
              <a:sym typeface="Lato Black"/>
            </a:endParaRPr>
          </a:p>
        </p:txBody>
      </p:sp>
      <p:sp>
        <p:nvSpPr>
          <p:cNvPr id="356" name="Google Shape;356;p8"/>
          <p:cNvSpPr txBox="1"/>
          <p:nvPr/>
        </p:nvSpPr>
        <p:spPr>
          <a:xfrm>
            <a:off x="6956218" y="1175847"/>
            <a:ext cx="2698115"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2400" b="0" i="0" u="none" strike="noStrike" cap="none">
                <a:solidFill>
                  <a:schemeClr val="lt1"/>
                </a:solidFill>
                <a:latin typeface="Lato Black"/>
                <a:ea typeface="Lato Black"/>
                <a:cs typeface="Lato Black"/>
                <a:sym typeface="Lato Black"/>
              </a:rPr>
              <a:t>Fee</a:t>
            </a:r>
            <a:endParaRPr sz="2400" b="0" i="0" u="none" strike="noStrike" cap="none">
              <a:solidFill>
                <a:schemeClr val="lt1"/>
              </a:solidFill>
              <a:latin typeface="Lato Black"/>
              <a:ea typeface="Lato Black"/>
              <a:cs typeface="Lato Black"/>
              <a:sym typeface="Lato Black"/>
            </a:endParaRPr>
          </a:p>
        </p:txBody>
      </p:sp>
      <p:sp>
        <p:nvSpPr>
          <p:cNvPr id="357" name="Google Shape;357;p8"/>
          <p:cNvSpPr/>
          <p:nvPr/>
        </p:nvSpPr>
        <p:spPr>
          <a:xfrm>
            <a:off x="2607540" y="1807256"/>
            <a:ext cx="45719" cy="2922141"/>
          </a:xfrm>
          <a:prstGeom prst="rect">
            <a:avLst/>
          </a:prstGeom>
          <a:solidFill>
            <a:schemeClr val="lt1"/>
          </a:solidFill>
          <a:ln w="25400" cap="flat" cmpd="sng">
            <a:solidFill>
              <a:srgbClr val="F859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8" name="Google Shape;358;p8"/>
          <p:cNvSpPr/>
          <p:nvPr/>
        </p:nvSpPr>
        <p:spPr>
          <a:xfrm>
            <a:off x="4086570" y="1807256"/>
            <a:ext cx="45719" cy="2922141"/>
          </a:xfrm>
          <a:prstGeom prst="rect">
            <a:avLst/>
          </a:prstGeom>
          <a:solidFill>
            <a:schemeClr val="lt1"/>
          </a:solidFill>
          <a:ln w="25400" cap="flat" cmpd="sng">
            <a:solidFill>
              <a:srgbClr val="F859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9" name="Google Shape;359;p8"/>
          <p:cNvSpPr/>
          <p:nvPr/>
        </p:nvSpPr>
        <p:spPr>
          <a:xfrm>
            <a:off x="5637704" y="1807256"/>
            <a:ext cx="45719" cy="2922141"/>
          </a:xfrm>
          <a:prstGeom prst="rect">
            <a:avLst/>
          </a:prstGeom>
          <a:solidFill>
            <a:schemeClr val="lt1"/>
          </a:solidFill>
          <a:ln w="25400" cap="flat" cmpd="sng">
            <a:solidFill>
              <a:srgbClr val="F859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0" name="Google Shape;360;p8"/>
          <p:cNvSpPr/>
          <p:nvPr/>
        </p:nvSpPr>
        <p:spPr>
          <a:xfrm>
            <a:off x="7351292" y="1807255"/>
            <a:ext cx="45719" cy="2922141"/>
          </a:xfrm>
          <a:prstGeom prst="rect">
            <a:avLst/>
          </a:prstGeom>
          <a:solidFill>
            <a:schemeClr val="lt1"/>
          </a:solidFill>
          <a:ln w="25400" cap="flat" cmpd="sng">
            <a:solidFill>
              <a:srgbClr val="F859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1" name="Google Shape;361;p8"/>
          <p:cNvSpPr txBox="1"/>
          <p:nvPr/>
        </p:nvSpPr>
        <p:spPr>
          <a:xfrm>
            <a:off x="199783" y="2492305"/>
            <a:ext cx="2276221"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1600" b="0" i="0" u="none" strike="noStrike" cap="none">
                <a:solidFill>
                  <a:schemeClr val="lt1"/>
                </a:solidFill>
                <a:latin typeface="Lato Light"/>
                <a:ea typeface="Lato Light"/>
                <a:cs typeface="Lato Light"/>
                <a:sym typeface="Lato Light"/>
              </a:rPr>
              <a:t>Teaching, Environmental help, Animal Care, Working in NGOs.</a:t>
            </a:r>
            <a:endParaRPr sz="1600" b="0" i="0" u="none" strike="noStrike" cap="none">
              <a:solidFill>
                <a:schemeClr val="lt1"/>
              </a:solidFill>
              <a:latin typeface="Lato Light"/>
              <a:ea typeface="Lato Light"/>
              <a:cs typeface="Lato Light"/>
              <a:sym typeface="Lato Light"/>
            </a:endParaRPr>
          </a:p>
        </p:txBody>
      </p:sp>
      <p:sp>
        <p:nvSpPr>
          <p:cNvPr id="362" name="Google Shape;362;p8"/>
          <p:cNvSpPr txBox="1"/>
          <p:nvPr/>
        </p:nvSpPr>
        <p:spPr>
          <a:xfrm>
            <a:off x="2544259" y="2432345"/>
            <a:ext cx="1599614"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1600" b="0" i="0" u="none" strike="noStrike" cap="none">
                <a:solidFill>
                  <a:schemeClr val="lt1"/>
                </a:solidFill>
                <a:latin typeface="Lato Light"/>
                <a:ea typeface="Lato Light"/>
                <a:cs typeface="Lato Light"/>
                <a:sym typeface="Lato Light"/>
              </a:rPr>
              <a:t>Winter or Summer</a:t>
            </a:r>
            <a:endParaRPr sz="1600" b="0" i="0" u="none" strike="noStrike" cap="none">
              <a:solidFill>
                <a:schemeClr val="lt1"/>
              </a:solidFill>
              <a:latin typeface="Lato Light"/>
              <a:ea typeface="Lato Light"/>
              <a:cs typeface="Lato Light"/>
              <a:sym typeface="Lato Light"/>
            </a:endParaRPr>
          </a:p>
        </p:txBody>
      </p:sp>
      <p:sp>
        <p:nvSpPr>
          <p:cNvPr id="363" name="Google Shape;363;p8"/>
          <p:cNvSpPr txBox="1"/>
          <p:nvPr/>
        </p:nvSpPr>
        <p:spPr>
          <a:xfrm>
            <a:off x="4074076" y="2583275"/>
            <a:ext cx="1539550"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1600" b="0" i="0" u="none" strike="noStrike" cap="none">
                <a:solidFill>
                  <a:schemeClr val="lt1"/>
                </a:solidFill>
                <a:latin typeface="Lato Light"/>
                <a:ea typeface="Lato Light"/>
                <a:cs typeface="Lato Light"/>
                <a:sym typeface="Lato Light"/>
              </a:rPr>
              <a:t>Italy, Turkey, Czech Republic, Poland, Indonesia</a:t>
            </a:r>
            <a:endParaRPr sz="1600" b="0" i="0" u="none" strike="noStrike" cap="none">
              <a:solidFill>
                <a:schemeClr val="lt1"/>
              </a:solidFill>
              <a:latin typeface="Lato Light"/>
              <a:ea typeface="Lato Light"/>
              <a:cs typeface="Lato Light"/>
              <a:sym typeface="Lato Light"/>
            </a:endParaRPr>
          </a:p>
        </p:txBody>
      </p:sp>
      <p:sp>
        <p:nvSpPr>
          <p:cNvPr id="364" name="Google Shape;364;p8"/>
          <p:cNvSpPr txBox="1"/>
          <p:nvPr/>
        </p:nvSpPr>
        <p:spPr>
          <a:xfrm>
            <a:off x="5779903" y="2715336"/>
            <a:ext cx="1519208"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1600" b="0" i="0" u="none" strike="noStrike" cap="none">
                <a:solidFill>
                  <a:schemeClr val="lt1"/>
                </a:solidFill>
                <a:latin typeface="Lato Light"/>
                <a:ea typeface="Lato Light"/>
                <a:cs typeface="Lato Light"/>
                <a:sym typeface="Lato Light"/>
              </a:rPr>
              <a:t>Accommodation, Food,  AIESEC support, 15% insurance discount</a:t>
            </a:r>
            <a:endParaRPr sz="1600" b="0" i="0" u="none" strike="noStrike" cap="none">
              <a:solidFill>
                <a:schemeClr val="lt1"/>
              </a:solidFill>
              <a:latin typeface="Lato Light"/>
              <a:ea typeface="Lato Light"/>
              <a:cs typeface="Lato Light"/>
              <a:sym typeface="Lato Light"/>
            </a:endParaRPr>
          </a:p>
        </p:txBody>
      </p:sp>
      <p:sp>
        <p:nvSpPr>
          <p:cNvPr id="365" name="Google Shape;365;p8"/>
          <p:cNvSpPr txBox="1"/>
          <p:nvPr/>
        </p:nvSpPr>
        <p:spPr>
          <a:xfrm>
            <a:off x="7545672" y="2715336"/>
            <a:ext cx="1519208" cy="13701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000000"/>
              </a:buClr>
              <a:buSzPts val="2600"/>
              <a:buFont typeface="Lato Light"/>
              <a:buNone/>
            </a:pPr>
            <a:r>
              <a:rPr lang="hu-HU" sz="1600" b="0" i="0" u="none" strike="noStrike" cap="none">
                <a:solidFill>
                  <a:schemeClr val="lt1"/>
                </a:solidFill>
                <a:latin typeface="Lato Light"/>
                <a:ea typeface="Lato Light"/>
                <a:cs typeface="Lato Light"/>
                <a:sym typeface="Lato Light"/>
              </a:rPr>
              <a:t>45.000 Ft</a:t>
            </a:r>
            <a:endParaRPr sz="1600" b="0" i="0" u="none" strike="noStrike" cap="none">
              <a:solidFill>
                <a:schemeClr val="lt1"/>
              </a:solidFill>
              <a:latin typeface="Lato Light"/>
              <a:ea typeface="Lato Light"/>
              <a:cs typeface="Lato Light"/>
              <a:sym typeface="Lato Light"/>
            </a:endParaRPr>
          </a:p>
        </p:txBody>
      </p:sp>
      <p:sp>
        <p:nvSpPr>
          <p:cNvPr id="366" name="Google Shape;366;p8"/>
          <p:cNvSpPr txBox="1"/>
          <p:nvPr/>
        </p:nvSpPr>
        <p:spPr>
          <a:xfrm>
            <a:off x="520012" y="4729396"/>
            <a:ext cx="16294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0" i="1" u="none" strike="noStrike" cap="none">
                <a:solidFill>
                  <a:schemeClr val="lt1"/>
                </a:solidFill>
                <a:latin typeface="Lato"/>
                <a:ea typeface="Lato"/>
                <a:cs typeface="Lato"/>
                <a:sym typeface="Lato"/>
              </a:rPr>
              <a:t>www.aiesec.org</a:t>
            </a:r>
            <a:endParaRPr sz="1400" b="0" i="1" u="none" strike="noStrike" cap="none">
              <a:solidFill>
                <a:schemeClr val="lt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 calcmode="lin" valueType="num">
                                      <p:cBhvr additive="base">
                                        <p:cTn id="7" dur="500"/>
                                        <p:tgtEl>
                                          <p:spTgt spid="35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61"/>
                                        </p:tgtEl>
                                        <p:attrNameLst>
                                          <p:attrName>style.visibility</p:attrName>
                                        </p:attrNameLst>
                                      </p:cBhvr>
                                      <p:to>
                                        <p:strVal val="visible"/>
                                      </p:to>
                                    </p:set>
                                    <p:anim calcmode="lin" valueType="num">
                                      <p:cBhvr additive="base">
                                        <p:cTn id="10" dur="500"/>
                                        <p:tgtEl>
                                          <p:spTgt spid="36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62"/>
                                        </p:tgtEl>
                                        <p:attrNameLst>
                                          <p:attrName>style.visibility</p:attrName>
                                        </p:attrNameLst>
                                      </p:cBhvr>
                                      <p:to>
                                        <p:strVal val="visible"/>
                                      </p:to>
                                    </p:set>
                                    <p:anim calcmode="lin" valueType="num">
                                      <p:cBhvr additive="base">
                                        <p:cTn id="15" dur="500"/>
                                        <p:tgtEl>
                                          <p:spTgt spid="36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3"/>
                                        </p:tgtEl>
                                        <p:attrNameLst>
                                          <p:attrName>style.visibility</p:attrName>
                                        </p:attrNameLst>
                                      </p:cBhvr>
                                      <p:to>
                                        <p:strVal val="visible"/>
                                      </p:to>
                                    </p:set>
                                    <p:anim calcmode="lin" valueType="num">
                                      <p:cBhvr additive="base">
                                        <p:cTn id="18" dur="500"/>
                                        <p:tgtEl>
                                          <p:spTgt spid="35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3"/>
                                        </p:tgtEl>
                                        <p:attrNameLst>
                                          <p:attrName>style.visibility</p:attrName>
                                        </p:attrNameLst>
                                      </p:cBhvr>
                                      <p:to>
                                        <p:strVal val="visible"/>
                                      </p:to>
                                    </p:set>
                                    <p:anim calcmode="lin" valueType="num">
                                      <p:cBhvr additive="base">
                                        <p:cTn id="23" dur="500"/>
                                        <p:tgtEl>
                                          <p:spTgt spid="363"/>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54"/>
                                        </p:tgtEl>
                                        <p:attrNameLst>
                                          <p:attrName>style.visibility</p:attrName>
                                        </p:attrNameLst>
                                      </p:cBhvr>
                                      <p:to>
                                        <p:strVal val="visible"/>
                                      </p:to>
                                    </p:set>
                                    <p:anim calcmode="lin" valueType="num">
                                      <p:cBhvr additive="base">
                                        <p:cTn id="26" dur="500"/>
                                        <p:tgtEl>
                                          <p:spTgt spid="3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5"/>
                                        </p:tgtEl>
                                        <p:attrNameLst>
                                          <p:attrName>style.visibility</p:attrName>
                                        </p:attrNameLst>
                                      </p:cBhvr>
                                      <p:to>
                                        <p:strVal val="visible"/>
                                      </p:to>
                                    </p:set>
                                    <p:anim calcmode="lin" valueType="num">
                                      <p:cBhvr additive="base">
                                        <p:cTn id="31" dur="500"/>
                                        <p:tgtEl>
                                          <p:spTgt spid="355"/>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56"/>
                                        </p:tgtEl>
                                        <p:attrNameLst>
                                          <p:attrName>style.visibility</p:attrName>
                                        </p:attrNameLst>
                                      </p:cBhvr>
                                      <p:to>
                                        <p:strVal val="visible"/>
                                      </p:to>
                                    </p:set>
                                    <p:anim calcmode="lin" valueType="num">
                                      <p:cBhvr additive="base">
                                        <p:cTn id="39" dur="500"/>
                                        <p:tgtEl>
                                          <p:spTgt spid="356"/>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65"/>
                                        </p:tgtEl>
                                        <p:attrNameLst>
                                          <p:attrName>style.visibility</p:attrName>
                                        </p:attrNameLst>
                                      </p:cBhvr>
                                      <p:to>
                                        <p:strVal val="visible"/>
                                      </p:to>
                                    </p:set>
                                    <p:anim calcmode="lin" valueType="num">
                                      <p:cBhvr additive="base">
                                        <p:cTn id="42" dur="500"/>
                                        <p:tgtEl>
                                          <p:spTgt spid="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9" descr="Screen Shot 2017-03-06 at 00.12.00.png"/>
          <p:cNvPicPr preferRelativeResize="0"/>
          <p:nvPr/>
        </p:nvPicPr>
        <p:blipFill rotWithShape="1">
          <a:blip r:embed="rId3">
            <a:alphaModFix/>
          </a:blip>
          <a:srcRect l="2992" t="18605" r="2613" b="25620"/>
          <a:stretch/>
        </p:blipFill>
        <p:spPr>
          <a:xfrm>
            <a:off x="7269513" y="283328"/>
            <a:ext cx="1479300" cy="104700"/>
          </a:xfrm>
          <a:custGeom>
            <a:avLst/>
            <a:gdLst/>
            <a:ahLst/>
            <a:cxnLst/>
            <a:rect l="l" t="t" r="r" b="b"/>
            <a:pathLst>
              <a:path w="120000" h="120000" extrusionOk="0">
                <a:moveTo>
                  <a:pt x="0" y="0"/>
                </a:moveTo>
                <a:lnTo>
                  <a:pt x="0" y="60000"/>
                </a:lnTo>
                <a:lnTo>
                  <a:pt x="0" y="120000"/>
                </a:lnTo>
                <a:lnTo>
                  <a:pt x="5705" y="120000"/>
                </a:lnTo>
                <a:lnTo>
                  <a:pt x="11433" y="120000"/>
                </a:lnTo>
                <a:lnTo>
                  <a:pt x="11433" y="60000"/>
                </a:lnTo>
                <a:lnTo>
                  <a:pt x="11433" y="0"/>
                </a:lnTo>
                <a:lnTo>
                  <a:pt x="5705" y="0"/>
                </a:lnTo>
                <a:lnTo>
                  <a:pt x="0" y="0"/>
                </a:lnTo>
                <a:close/>
                <a:moveTo>
                  <a:pt x="15233" y="0"/>
                </a:moveTo>
                <a:lnTo>
                  <a:pt x="15233" y="60000"/>
                </a:lnTo>
                <a:lnTo>
                  <a:pt x="15233" y="120000"/>
                </a:lnTo>
                <a:lnTo>
                  <a:pt x="27144" y="120000"/>
                </a:lnTo>
                <a:lnTo>
                  <a:pt x="27144" y="60000"/>
                </a:lnTo>
                <a:lnTo>
                  <a:pt x="27144" y="0"/>
                </a:lnTo>
                <a:lnTo>
                  <a:pt x="21188" y="0"/>
                </a:lnTo>
                <a:lnTo>
                  <a:pt x="15233" y="0"/>
                </a:lnTo>
                <a:close/>
                <a:moveTo>
                  <a:pt x="30944" y="0"/>
                </a:moveTo>
                <a:lnTo>
                  <a:pt x="30944" y="60000"/>
                </a:lnTo>
                <a:lnTo>
                  <a:pt x="30944" y="120000"/>
                </a:lnTo>
                <a:lnTo>
                  <a:pt x="42377" y="120000"/>
                </a:lnTo>
                <a:lnTo>
                  <a:pt x="42377" y="60000"/>
                </a:lnTo>
                <a:lnTo>
                  <a:pt x="42377" y="0"/>
                </a:lnTo>
                <a:lnTo>
                  <a:pt x="36672" y="0"/>
                </a:lnTo>
                <a:lnTo>
                  <a:pt x="30944" y="0"/>
                </a:lnTo>
                <a:close/>
                <a:moveTo>
                  <a:pt x="46177" y="0"/>
                </a:moveTo>
                <a:lnTo>
                  <a:pt x="46177" y="60000"/>
                </a:lnTo>
                <a:lnTo>
                  <a:pt x="46177" y="120000"/>
                </a:lnTo>
                <a:lnTo>
                  <a:pt x="58088" y="120000"/>
                </a:lnTo>
                <a:lnTo>
                  <a:pt x="58088" y="60000"/>
                </a:lnTo>
                <a:lnTo>
                  <a:pt x="58088" y="0"/>
                </a:lnTo>
                <a:lnTo>
                  <a:pt x="52133" y="0"/>
                </a:lnTo>
                <a:lnTo>
                  <a:pt x="46177" y="0"/>
                </a:lnTo>
                <a:close/>
                <a:moveTo>
                  <a:pt x="61888" y="0"/>
                </a:moveTo>
                <a:lnTo>
                  <a:pt x="61888" y="60000"/>
                </a:lnTo>
                <a:lnTo>
                  <a:pt x="61888" y="120000"/>
                </a:lnTo>
                <a:lnTo>
                  <a:pt x="73322" y="120000"/>
                </a:lnTo>
                <a:lnTo>
                  <a:pt x="73322" y="60000"/>
                </a:lnTo>
                <a:lnTo>
                  <a:pt x="73322" y="0"/>
                </a:lnTo>
                <a:lnTo>
                  <a:pt x="67616" y="0"/>
                </a:lnTo>
                <a:lnTo>
                  <a:pt x="61888" y="0"/>
                </a:lnTo>
                <a:close/>
                <a:moveTo>
                  <a:pt x="77150" y="0"/>
                </a:moveTo>
                <a:lnTo>
                  <a:pt x="77150" y="60000"/>
                </a:lnTo>
                <a:lnTo>
                  <a:pt x="77150" y="120000"/>
                </a:lnTo>
                <a:lnTo>
                  <a:pt x="89033" y="120000"/>
                </a:lnTo>
                <a:lnTo>
                  <a:pt x="89033" y="60000"/>
                </a:lnTo>
                <a:lnTo>
                  <a:pt x="89033" y="0"/>
                </a:lnTo>
                <a:lnTo>
                  <a:pt x="83077" y="0"/>
                </a:lnTo>
                <a:lnTo>
                  <a:pt x="77150" y="0"/>
                </a:lnTo>
                <a:close/>
                <a:moveTo>
                  <a:pt x="92855" y="0"/>
                </a:moveTo>
                <a:lnTo>
                  <a:pt x="92855" y="60000"/>
                </a:lnTo>
                <a:lnTo>
                  <a:pt x="92855" y="120000"/>
                </a:lnTo>
                <a:lnTo>
                  <a:pt x="104744" y="120000"/>
                </a:lnTo>
                <a:lnTo>
                  <a:pt x="104744" y="60000"/>
                </a:lnTo>
                <a:lnTo>
                  <a:pt x="104744" y="0"/>
                </a:lnTo>
                <a:lnTo>
                  <a:pt x="98811" y="0"/>
                </a:lnTo>
                <a:lnTo>
                  <a:pt x="92855" y="0"/>
                </a:lnTo>
                <a:close/>
                <a:moveTo>
                  <a:pt x="108566" y="0"/>
                </a:moveTo>
                <a:lnTo>
                  <a:pt x="108566" y="60000"/>
                </a:lnTo>
                <a:lnTo>
                  <a:pt x="108566" y="120000"/>
                </a:lnTo>
                <a:lnTo>
                  <a:pt x="120000" y="120000"/>
                </a:lnTo>
                <a:lnTo>
                  <a:pt x="120000" y="0"/>
                </a:lnTo>
                <a:lnTo>
                  <a:pt x="114272" y="0"/>
                </a:lnTo>
                <a:lnTo>
                  <a:pt x="108566" y="0"/>
                </a:lnTo>
                <a:close/>
              </a:path>
            </a:pathLst>
          </a:custGeom>
          <a:noFill/>
          <a:ln>
            <a:noFill/>
          </a:ln>
        </p:spPr>
      </p:pic>
      <p:sp>
        <p:nvSpPr>
          <p:cNvPr id="372" name="Google Shape;372;p9"/>
          <p:cNvSpPr txBox="1"/>
          <p:nvPr/>
        </p:nvSpPr>
        <p:spPr>
          <a:xfrm>
            <a:off x="338181" y="274348"/>
            <a:ext cx="5418042"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2800" b="0" i="0" u="none" strike="noStrike" cap="none">
                <a:solidFill>
                  <a:srgbClr val="000000"/>
                </a:solidFill>
                <a:latin typeface="Lato"/>
                <a:ea typeface="Lato"/>
                <a:cs typeface="Lato"/>
                <a:sym typeface="Lato"/>
              </a:rPr>
              <a:t>WHAT ARE THE SUSTAINABLE DEVELOPMENT GOALS? </a:t>
            </a:r>
            <a:endParaRPr sz="2800" b="0" i="0" u="none" strike="noStrike" cap="none">
              <a:solidFill>
                <a:srgbClr val="000000"/>
              </a:solidFill>
              <a:latin typeface="Lato"/>
              <a:ea typeface="Lato"/>
              <a:cs typeface="Lato"/>
              <a:sym typeface="Lato"/>
            </a:endParaRPr>
          </a:p>
        </p:txBody>
      </p:sp>
      <p:pic>
        <p:nvPicPr>
          <p:cNvPr id="373" name="Google Shape;373;p9"/>
          <p:cNvPicPr preferRelativeResize="0"/>
          <p:nvPr/>
        </p:nvPicPr>
        <p:blipFill rotWithShape="1">
          <a:blip r:embed="rId4">
            <a:alphaModFix/>
          </a:blip>
          <a:srcRect/>
          <a:stretch/>
        </p:blipFill>
        <p:spPr>
          <a:xfrm>
            <a:off x="0" y="0"/>
            <a:ext cx="9144000" cy="5143500"/>
          </a:xfrm>
          <a:prstGeom prst="rect">
            <a:avLst/>
          </a:prstGeom>
          <a:noFill/>
          <a:ln>
            <a:noFill/>
          </a:ln>
        </p:spPr>
      </p:pic>
      <p:pic>
        <p:nvPicPr>
          <p:cNvPr id="374" name="Google Shape;374;p9"/>
          <p:cNvPicPr preferRelativeResize="0"/>
          <p:nvPr/>
        </p:nvPicPr>
        <p:blipFill rotWithShape="1">
          <a:blip r:embed="rId5">
            <a:alphaModFix/>
          </a:blip>
          <a:srcRect/>
          <a:stretch/>
        </p:blipFill>
        <p:spPr>
          <a:xfrm>
            <a:off x="599656" y="0"/>
            <a:ext cx="7944687"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 calcmode="lin" valueType="num">
                                      <p:cBhvr additive="base">
                                        <p:cTn id="7" dur="500"/>
                                        <p:tgtEl>
                                          <p:spTgt spid="37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 calcmode="lin" valueType="num">
                                      <p:cBhvr additive="base">
                                        <p:cTn id="12" dur="500"/>
                                        <p:tgtEl>
                                          <p:spTgt spid="3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0"/>
          <p:cNvSpPr txBox="1"/>
          <p:nvPr/>
        </p:nvSpPr>
        <p:spPr>
          <a:xfrm>
            <a:off x="520012" y="4729396"/>
            <a:ext cx="16294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0" i="1" u="none" strike="noStrike" cap="none">
                <a:solidFill>
                  <a:srgbClr val="F8593F"/>
                </a:solidFill>
                <a:latin typeface="Lato"/>
                <a:ea typeface="Lato"/>
                <a:cs typeface="Lato"/>
                <a:sym typeface="Lato"/>
              </a:rPr>
              <a:t>www.aiesec.org</a:t>
            </a:r>
            <a:endParaRPr sz="1400" b="0" i="1" u="none" strike="noStrike" cap="none">
              <a:solidFill>
                <a:srgbClr val="F8593F"/>
              </a:solidFill>
              <a:latin typeface="Lato"/>
              <a:ea typeface="Lato"/>
              <a:cs typeface="Lato"/>
              <a:sym typeface="Lato"/>
            </a:endParaRPr>
          </a:p>
        </p:txBody>
      </p:sp>
      <p:pic>
        <p:nvPicPr>
          <p:cNvPr id="380" name="Google Shape;380;p10"/>
          <p:cNvPicPr preferRelativeResize="0"/>
          <p:nvPr/>
        </p:nvPicPr>
        <p:blipFill rotWithShape="1">
          <a:blip r:embed="rId3">
            <a:alphaModFix/>
          </a:blip>
          <a:srcRect/>
          <a:stretch/>
        </p:blipFill>
        <p:spPr>
          <a:xfrm>
            <a:off x="1334744" y="1690280"/>
            <a:ext cx="6138472" cy="1762940"/>
          </a:xfrm>
          <a:prstGeom prst="rect">
            <a:avLst/>
          </a:prstGeom>
          <a:noFill/>
          <a:ln>
            <a:noFill/>
          </a:ln>
        </p:spPr>
      </p:pic>
      <p:sp>
        <p:nvSpPr>
          <p:cNvPr id="381" name="Google Shape;381;p10"/>
          <p:cNvSpPr/>
          <p:nvPr/>
        </p:nvSpPr>
        <p:spPr>
          <a:xfrm>
            <a:off x="-29367" y="-23285"/>
            <a:ext cx="185100" cy="5190000"/>
          </a:xfrm>
          <a:prstGeom prst="rect">
            <a:avLst/>
          </a:prstGeom>
          <a:solidFill>
            <a:srgbClr val="F8593F"/>
          </a:solidFill>
          <a:ln>
            <a:noFill/>
          </a:ln>
          <a:effectLst>
            <a:outerShdw blurRad="38100" dist="25400" dir="5400000" rotWithShape="0">
              <a:srgbClr val="000000">
                <a:alpha val="49411"/>
              </a:srgbClr>
            </a:outerShdw>
          </a:effectLst>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FFFFFF"/>
              </a:buClr>
              <a:buSzPts val="2300"/>
              <a:buFont typeface="Helvetica Neue Light"/>
              <a:buNone/>
            </a:pPr>
            <a:endParaRPr sz="2300" b="0" i="0" u="none" strike="noStrike" cap="none">
              <a:solidFill>
                <a:srgbClr val="000000"/>
              </a:solidFill>
              <a:latin typeface="Helvetica Neue Light"/>
              <a:ea typeface="Helvetica Neue Light"/>
              <a:cs typeface="Helvetica Neue Light"/>
              <a:sym typeface="Helvetica Neue Light"/>
            </a:endParaRPr>
          </a:p>
        </p:txBody>
      </p:sp>
      <p:pic>
        <p:nvPicPr>
          <p:cNvPr id="382" name="Google Shape;382;p10" descr="Screen Shot 2017-03-06 at 00.12.00.png"/>
          <p:cNvPicPr preferRelativeResize="0"/>
          <p:nvPr/>
        </p:nvPicPr>
        <p:blipFill rotWithShape="1">
          <a:blip r:embed="rId4">
            <a:alphaModFix/>
          </a:blip>
          <a:srcRect l="2992" t="18605" r="2613" b="25620"/>
          <a:stretch/>
        </p:blipFill>
        <p:spPr>
          <a:xfrm>
            <a:off x="7269513" y="283328"/>
            <a:ext cx="1479300" cy="104700"/>
          </a:xfrm>
          <a:custGeom>
            <a:avLst/>
            <a:gdLst/>
            <a:ahLst/>
            <a:cxnLst/>
            <a:rect l="l" t="t" r="r" b="b"/>
            <a:pathLst>
              <a:path w="120000" h="120000" extrusionOk="0">
                <a:moveTo>
                  <a:pt x="0" y="0"/>
                </a:moveTo>
                <a:lnTo>
                  <a:pt x="0" y="60000"/>
                </a:lnTo>
                <a:lnTo>
                  <a:pt x="0" y="120000"/>
                </a:lnTo>
                <a:lnTo>
                  <a:pt x="5705" y="120000"/>
                </a:lnTo>
                <a:lnTo>
                  <a:pt x="11433" y="120000"/>
                </a:lnTo>
                <a:lnTo>
                  <a:pt x="11433" y="60000"/>
                </a:lnTo>
                <a:lnTo>
                  <a:pt x="11433" y="0"/>
                </a:lnTo>
                <a:lnTo>
                  <a:pt x="5705" y="0"/>
                </a:lnTo>
                <a:lnTo>
                  <a:pt x="0" y="0"/>
                </a:lnTo>
                <a:close/>
                <a:moveTo>
                  <a:pt x="15233" y="0"/>
                </a:moveTo>
                <a:lnTo>
                  <a:pt x="15233" y="60000"/>
                </a:lnTo>
                <a:lnTo>
                  <a:pt x="15233" y="120000"/>
                </a:lnTo>
                <a:lnTo>
                  <a:pt x="27144" y="120000"/>
                </a:lnTo>
                <a:lnTo>
                  <a:pt x="27144" y="60000"/>
                </a:lnTo>
                <a:lnTo>
                  <a:pt x="27144" y="0"/>
                </a:lnTo>
                <a:lnTo>
                  <a:pt x="21188" y="0"/>
                </a:lnTo>
                <a:lnTo>
                  <a:pt x="15233" y="0"/>
                </a:lnTo>
                <a:close/>
                <a:moveTo>
                  <a:pt x="30944" y="0"/>
                </a:moveTo>
                <a:lnTo>
                  <a:pt x="30944" y="60000"/>
                </a:lnTo>
                <a:lnTo>
                  <a:pt x="30944" y="120000"/>
                </a:lnTo>
                <a:lnTo>
                  <a:pt x="42377" y="120000"/>
                </a:lnTo>
                <a:lnTo>
                  <a:pt x="42377" y="60000"/>
                </a:lnTo>
                <a:lnTo>
                  <a:pt x="42377" y="0"/>
                </a:lnTo>
                <a:lnTo>
                  <a:pt x="36672" y="0"/>
                </a:lnTo>
                <a:lnTo>
                  <a:pt x="30944" y="0"/>
                </a:lnTo>
                <a:close/>
                <a:moveTo>
                  <a:pt x="46177" y="0"/>
                </a:moveTo>
                <a:lnTo>
                  <a:pt x="46177" y="60000"/>
                </a:lnTo>
                <a:lnTo>
                  <a:pt x="46177" y="120000"/>
                </a:lnTo>
                <a:lnTo>
                  <a:pt x="58088" y="120000"/>
                </a:lnTo>
                <a:lnTo>
                  <a:pt x="58088" y="60000"/>
                </a:lnTo>
                <a:lnTo>
                  <a:pt x="58088" y="0"/>
                </a:lnTo>
                <a:lnTo>
                  <a:pt x="52133" y="0"/>
                </a:lnTo>
                <a:lnTo>
                  <a:pt x="46177" y="0"/>
                </a:lnTo>
                <a:close/>
                <a:moveTo>
                  <a:pt x="61888" y="0"/>
                </a:moveTo>
                <a:lnTo>
                  <a:pt x="61888" y="60000"/>
                </a:lnTo>
                <a:lnTo>
                  <a:pt x="61888" y="120000"/>
                </a:lnTo>
                <a:lnTo>
                  <a:pt x="73322" y="120000"/>
                </a:lnTo>
                <a:lnTo>
                  <a:pt x="73322" y="60000"/>
                </a:lnTo>
                <a:lnTo>
                  <a:pt x="73322" y="0"/>
                </a:lnTo>
                <a:lnTo>
                  <a:pt x="67616" y="0"/>
                </a:lnTo>
                <a:lnTo>
                  <a:pt x="61888" y="0"/>
                </a:lnTo>
                <a:close/>
                <a:moveTo>
                  <a:pt x="77150" y="0"/>
                </a:moveTo>
                <a:lnTo>
                  <a:pt x="77150" y="60000"/>
                </a:lnTo>
                <a:lnTo>
                  <a:pt x="77150" y="120000"/>
                </a:lnTo>
                <a:lnTo>
                  <a:pt x="89033" y="120000"/>
                </a:lnTo>
                <a:lnTo>
                  <a:pt x="89033" y="60000"/>
                </a:lnTo>
                <a:lnTo>
                  <a:pt x="89033" y="0"/>
                </a:lnTo>
                <a:lnTo>
                  <a:pt x="83077" y="0"/>
                </a:lnTo>
                <a:lnTo>
                  <a:pt x="77150" y="0"/>
                </a:lnTo>
                <a:close/>
                <a:moveTo>
                  <a:pt x="92855" y="0"/>
                </a:moveTo>
                <a:lnTo>
                  <a:pt x="92855" y="60000"/>
                </a:lnTo>
                <a:lnTo>
                  <a:pt x="92855" y="120000"/>
                </a:lnTo>
                <a:lnTo>
                  <a:pt x="104744" y="120000"/>
                </a:lnTo>
                <a:lnTo>
                  <a:pt x="104744" y="60000"/>
                </a:lnTo>
                <a:lnTo>
                  <a:pt x="104744" y="0"/>
                </a:lnTo>
                <a:lnTo>
                  <a:pt x="98811" y="0"/>
                </a:lnTo>
                <a:lnTo>
                  <a:pt x="92855" y="0"/>
                </a:lnTo>
                <a:close/>
                <a:moveTo>
                  <a:pt x="108566" y="0"/>
                </a:moveTo>
                <a:lnTo>
                  <a:pt x="108566" y="60000"/>
                </a:lnTo>
                <a:lnTo>
                  <a:pt x="108566" y="120000"/>
                </a:lnTo>
                <a:lnTo>
                  <a:pt x="120000" y="120000"/>
                </a:lnTo>
                <a:lnTo>
                  <a:pt x="120000" y="0"/>
                </a:lnTo>
                <a:lnTo>
                  <a:pt x="114272" y="0"/>
                </a:lnTo>
                <a:lnTo>
                  <a:pt x="108566" y="0"/>
                </a:lnTo>
                <a:close/>
              </a:path>
            </a:pathLst>
          </a:cu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7EF3"/>
        </a:solidFill>
        <a:effectLst/>
      </p:bgPr>
    </p:bg>
    <p:spTree>
      <p:nvGrpSpPr>
        <p:cNvPr id="1" name="Shape 461"/>
        <p:cNvGrpSpPr/>
        <p:nvPr/>
      </p:nvGrpSpPr>
      <p:grpSpPr>
        <a:xfrm>
          <a:off x="0" y="0"/>
          <a:ext cx="0" cy="0"/>
          <a:chOff x="0" y="0"/>
          <a:chExt cx="0" cy="0"/>
        </a:xfrm>
      </p:grpSpPr>
      <p:sp>
        <p:nvSpPr>
          <p:cNvPr id="462" name="Google Shape;462;p21"/>
          <p:cNvSpPr txBox="1"/>
          <p:nvPr/>
        </p:nvSpPr>
        <p:spPr>
          <a:xfrm>
            <a:off x="1148850" y="2015066"/>
            <a:ext cx="6846300" cy="857400"/>
          </a:xfrm>
          <a:prstGeom prst="rect">
            <a:avLst/>
          </a:prstGeom>
          <a:noFill/>
          <a:ln>
            <a:noFill/>
          </a:ln>
        </p:spPr>
        <p:txBody>
          <a:bodyPr spcFirstLastPara="1" wrap="square" lIns="32750" tIns="32750" rIns="32750" bIns="32750" anchor="ctr" anchorCtr="0">
            <a:noAutofit/>
          </a:bodyPr>
          <a:lstStyle/>
          <a:p>
            <a:pPr marL="0" marR="0" lvl="0" indent="0" algn="ctr" rtl="0">
              <a:lnSpc>
                <a:spcPct val="100000"/>
              </a:lnSpc>
              <a:spcBef>
                <a:spcPts val="0"/>
              </a:spcBef>
              <a:spcAft>
                <a:spcPts val="0"/>
              </a:spcAft>
              <a:buClr>
                <a:srgbClr val="FFFFFF"/>
              </a:buClr>
              <a:buSzPts val="3200"/>
              <a:buFont typeface="Lato Light"/>
              <a:buNone/>
            </a:pPr>
            <a:r>
              <a:rPr lang="hu-HU" sz="5400" b="0" i="0" u="none" strike="noStrike" cap="none">
                <a:solidFill>
                  <a:srgbClr val="FFFFFF"/>
                </a:solidFill>
                <a:latin typeface="Lato Light"/>
                <a:ea typeface="Lato Light"/>
                <a:cs typeface="Lato Light"/>
                <a:sym typeface="Lato Light"/>
              </a:rPr>
              <a:t>Any questions?</a:t>
            </a:r>
            <a:endParaRPr sz="5400" b="0" i="0" u="none" strike="noStrike" cap="none">
              <a:solidFill>
                <a:srgbClr val="000000"/>
              </a:solidFill>
              <a:latin typeface="Lato Black"/>
              <a:ea typeface="Lato Black"/>
              <a:cs typeface="Lato Black"/>
              <a:sym typeface="Lato Black"/>
            </a:endParaRPr>
          </a:p>
        </p:txBody>
      </p:sp>
      <p:pic>
        <p:nvPicPr>
          <p:cNvPr id="463" name="Google Shape;463;p21"/>
          <p:cNvPicPr preferRelativeResize="0"/>
          <p:nvPr/>
        </p:nvPicPr>
        <p:blipFill rotWithShape="1">
          <a:blip r:embed="rId3">
            <a:alphaModFix/>
          </a:blip>
          <a:srcRect/>
          <a:stretch/>
        </p:blipFill>
        <p:spPr>
          <a:xfrm>
            <a:off x="3758783" y="4640192"/>
            <a:ext cx="1626433" cy="23164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_Template1">
  <a:themeElements>
    <a:clrScheme name="New_Template1">
      <a:dk1>
        <a:srgbClr val="000000"/>
      </a:dk1>
      <a:lt1>
        <a:srgbClr val="000000"/>
      </a:lt1>
      <a:dk2>
        <a:srgbClr val="A7A7A7"/>
      </a:dk2>
      <a:lt2>
        <a:srgbClr val="535353"/>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413</Words>
  <Application>Microsoft Office PowerPoint</Application>
  <PresentationFormat>Diavetítés a képernyőre (16:9 oldalarány)</PresentationFormat>
  <Paragraphs>48</Paragraphs>
  <Slides>11</Slides>
  <Notes>11</Notes>
  <HiddenSlides>0</HiddenSlides>
  <MMClips>0</MMClips>
  <ScaleCrop>false</ScaleCrop>
  <HeadingPairs>
    <vt:vector size="6" baseType="variant">
      <vt:variant>
        <vt:lpstr>Használt betűtípusok</vt:lpstr>
      </vt:variant>
      <vt:variant>
        <vt:i4>7</vt:i4>
      </vt:variant>
      <vt:variant>
        <vt:lpstr>Téma</vt:lpstr>
      </vt:variant>
      <vt:variant>
        <vt:i4>4</vt:i4>
      </vt:variant>
      <vt:variant>
        <vt:lpstr>Diacímek</vt:lpstr>
      </vt:variant>
      <vt:variant>
        <vt:i4>11</vt:i4>
      </vt:variant>
    </vt:vector>
  </HeadingPairs>
  <TitlesOfParts>
    <vt:vector size="22" baseType="lpstr">
      <vt:lpstr>Lato Light</vt:lpstr>
      <vt:lpstr>Helvetica Neue Light</vt:lpstr>
      <vt:lpstr>Lato Black</vt:lpstr>
      <vt:lpstr>Arial</vt:lpstr>
      <vt:lpstr>Helvetica Neue</vt:lpstr>
      <vt:lpstr>Lato</vt:lpstr>
      <vt:lpstr>Avenir</vt:lpstr>
      <vt:lpstr>White</vt:lpstr>
      <vt:lpstr>New_Template1</vt:lpstr>
      <vt:lpstr>New_Template1</vt:lpstr>
      <vt:lpstr>White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Kristof</dc:creator>
  <cp:lastModifiedBy>Kátai Henrietta</cp:lastModifiedBy>
  <cp:revision>1</cp:revision>
  <dcterms:modified xsi:type="dcterms:W3CDTF">2020-02-18T09:09:41Z</dcterms:modified>
</cp:coreProperties>
</file>